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56" r:id="rId2"/>
    <p:sldId id="312" r:id="rId3"/>
    <p:sldId id="317" r:id="rId4"/>
    <p:sldId id="318" r:id="rId5"/>
    <p:sldId id="320" r:id="rId6"/>
    <p:sldId id="321" r:id="rId7"/>
    <p:sldId id="322" r:id="rId8"/>
    <p:sldId id="350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15" r:id="rId18"/>
    <p:sldId id="334" r:id="rId19"/>
    <p:sldId id="352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51" r:id="rId30"/>
    <p:sldId id="348" r:id="rId31"/>
    <p:sldId id="349" r:id="rId32"/>
  </p:sldIdLst>
  <p:sldSz cx="12192000" cy="6858000"/>
  <p:notesSz cx="6858000" cy="9144000"/>
  <p:embeddedFontLst>
    <p:embeddedFont>
      <p:font typeface="MiSans Normal" panose="02010600030101010101" charset="-122"/>
      <p:regular r:id="rId34"/>
    </p:embeddedFont>
    <p:embeddedFont>
      <p:font typeface="MiSans Semibold" panose="02010600030101010101" charset="-122"/>
      <p:bold r:id="rId35"/>
    </p:embeddedFont>
    <p:embeddedFont>
      <p:font typeface="等线" panose="02010600030101010101" pitchFamily="2" charset="-122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0" userDrawn="1">
          <p15:clr>
            <a:srgbClr val="A4A3A4"/>
          </p15:clr>
        </p15:guide>
        <p15:guide id="2" pos="3828" userDrawn="1">
          <p15:clr>
            <a:srgbClr val="A4A3A4"/>
          </p15:clr>
        </p15:guide>
        <p15:guide id="3" orient="horz" pos="2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6F2E"/>
    <a:srgbClr val="D6602E"/>
    <a:srgbClr val="E28B2E"/>
    <a:srgbClr val="D2482B"/>
    <a:srgbClr val="F9AE19"/>
    <a:srgbClr val="AB3A23"/>
    <a:srgbClr val="C24228"/>
    <a:srgbClr val="F59720"/>
    <a:srgbClr val="F26226"/>
    <a:srgbClr val="272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72"/>
      </p:cViewPr>
      <p:guideLst>
        <p:guide orient="horz" pos="1580"/>
        <p:guide pos="3828"/>
        <p:guide orient="horz" pos="2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8B3B5-D83D-4B8A-99E7-04A4B24D1579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E90AB-6102-4069-9E53-5572EEB835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 descr="图标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0"/>
            <a:ext cx="12193434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形状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/>
          <a:stretch>
            <a:fillRect/>
          </a:stretch>
        </p:blipFill>
        <p:spPr>
          <a:xfrm>
            <a:off x="4159488" y="0"/>
            <a:ext cx="8032511" cy="6858000"/>
          </a:xfrm>
          <a:prstGeom prst="rect">
            <a:avLst/>
          </a:prstGeom>
        </p:spPr>
      </p:pic>
      <p:pic>
        <p:nvPicPr>
          <p:cNvPr id="9" name="图片 8" descr="图片包含 背景图案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56" b="47840"/>
          <a:stretch>
            <a:fillRect/>
          </a:stretch>
        </p:blipFill>
        <p:spPr>
          <a:xfrm>
            <a:off x="-2855" y="-1700"/>
            <a:ext cx="827382" cy="10054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图标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98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>
          <a:xfrm>
            <a:off x="72000" y="183406"/>
            <a:ext cx="1295400" cy="502457"/>
          </a:xfrm>
          <a:custGeom>
            <a:avLst/>
            <a:gdLst>
              <a:gd name="connsiteX0" fmla="*/ 0 w 1295400"/>
              <a:gd name="connsiteY0" fmla="*/ 0 h 502457"/>
              <a:gd name="connsiteX1" fmla="*/ 1295400 w 1295400"/>
              <a:gd name="connsiteY1" fmla="*/ 0 h 502457"/>
              <a:gd name="connsiteX2" fmla="*/ 1121771 w 1295400"/>
              <a:gd name="connsiteY2" fmla="*/ 502457 h 502457"/>
              <a:gd name="connsiteX3" fmla="*/ 0 w 1295400"/>
              <a:gd name="connsiteY3" fmla="*/ 502457 h 50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502457">
                <a:moveTo>
                  <a:pt x="0" y="0"/>
                </a:moveTo>
                <a:lnTo>
                  <a:pt x="1295400" y="0"/>
                </a:lnTo>
                <a:lnTo>
                  <a:pt x="1121771" y="502457"/>
                </a:lnTo>
                <a:lnTo>
                  <a:pt x="0" y="502457"/>
                </a:lnTo>
                <a:close/>
              </a:path>
            </a:pathLst>
          </a:custGeom>
          <a:gradFill flip="none" rotWithShape="1">
            <a:gsLst>
              <a:gs pos="79000">
                <a:srgbClr val="D55D2E">
                  <a:alpha val="22000"/>
                </a:srgbClr>
              </a:gs>
              <a:gs pos="0">
                <a:srgbClr val="E28B2E">
                  <a:alpha val="4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Semibold" panose="00000700000000000000" pitchFamily="2" charset="-122"/>
              <a:ea typeface="MiSans Semibold" panose="00000700000000000000" pitchFamily="2" charset="-122"/>
              <a:cs typeface="+mn-ea"/>
            </a:endParaRPr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0" y="183409"/>
            <a:ext cx="1295400" cy="502457"/>
          </a:xfrm>
          <a:custGeom>
            <a:avLst/>
            <a:gdLst>
              <a:gd name="connsiteX0" fmla="*/ 0 w 1295400"/>
              <a:gd name="connsiteY0" fmla="*/ 0 h 502457"/>
              <a:gd name="connsiteX1" fmla="*/ 1295400 w 1295400"/>
              <a:gd name="connsiteY1" fmla="*/ 0 h 502457"/>
              <a:gd name="connsiteX2" fmla="*/ 1121771 w 1295400"/>
              <a:gd name="connsiteY2" fmla="*/ 502457 h 502457"/>
              <a:gd name="connsiteX3" fmla="*/ 0 w 1295400"/>
              <a:gd name="connsiteY3" fmla="*/ 502457 h 50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502457">
                <a:moveTo>
                  <a:pt x="0" y="0"/>
                </a:moveTo>
                <a:lnTo>
                  <a:pt x="1295400" y="0"/>
                </a:lnTo>
                <a:lnTo>
                  <a:pt x="1121771" y="502457"/>
                </a:lnTo>
                <a:lnTo>
                  <a:pt x="0" y="502457"/>
                </a:lnTo>
                <a:close/>
              </a:path>
            </a:pathLst>
          </a:custGeom>
          <a:gradFill flip="none" rotWithShape="1">
            <a:gsLst>
              <a:gs pos="67000">
                <a:srgbClr val="D55D2E"/>
              </a:gs>
              <a:gs pos="0">
                <a:srgbClr val="E28B2E"/>
              </a:gs>
              <a:gs pos="100000">
                <a:srgbClr val="D2482B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Semibold" panose="00000700000000000000" pitchFamily="2" charset="-122"/>
              <a:ea typeface="MiSans Semibold" panose="00000700000000000000" pitchFamily="2" charset="-122"/>
              <a:cs typeface="+mn-ea"/>
            </a:endParaRPr>
          </a:p>
        </p:txBody>
      </p:sp>
      <p:pic>
        <p:nvPicPr>
          <p:cNvPr id="8" name="图片 7" descr="图片包含 图标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670"/>
            <a:ext cx="12207240" cy="14973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 descr="图片包含 背景图案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9" t="57873" r="33815"/>
          <a:stretch>
            <a:fillRect/>
          </a:stretch>
        </p:blipFill>
        <p:spPr>
          <a:xfrm rot="5814726">
            <a:off x="11396998" y="6049767"/>
            <a:ext cx="1052094" cy="650277"/>
          </a:xfrm>
          <a:custGeom>
            <a:avLst/>
            <a:gdLst>
              <a:gd name="connsiteX0" fmla="*/ 64528 w 1052094"/>
              <a:gd name="connsiteY0" fmla="*/ 650276 h 650277"/>
              <a:gd name="connsiteX1" fmla="*/ 0 w 1052094"/>
              <a:gd name="connsiteY1" fmla="*/ 117987 h 650277"/>
              <a:gd name="connsiteX2" fmla="*/ 973263 w 1052094"/>
              <a:gd name="connsiteY2" fmla="*/ 0 h 650277"/>
              <a:gd name="connsiteX3" fmla="*/ 1052094 w 1052094"/>
              <a:gd name="connsiteY3" fmla="*/ 650277 h 65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094" h="650277">
                <a:moveTo>
                  <a:pt x="64528" y="650276"/>
                </a:moveTo>
                <a:lnTo>
                  <a:pt x="0" y="117987"/>
                </a:lnTo>
                <a:lnTo>
                  <a:pt x="973263" y="0"/>
                </a:lnTo>
                <a:lnTo>
                  <a:pt x="1052094" y="650277"/>
                </a:lnTo>
                <a:close/>
              </a:path>
            </a:pathLst>
          </a:custGeom>
        </p:spPr>
      </p:pic>
      <p:sp>
        <p:nvSpPr>
          <p:cNvPr id="9" name="灯片编号占位符 6"/>
          <p:cNvSpPr txBox="1"/>
          <p:nvPr userDrawn="1"/>
        </p:nvSpPr>
        <p:spPr>
          <a:xfrm>
            <a:off x="11462400" y="6405500"/>
            <a:ext cx="5904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13B3C33-C4C4-4558-9F81-6876FC4D693A}" type="slidenum">
              <a:rPr lang="zh-CN" altLang="en-US" sz="1400" smtClean="0">
                <a:latin typeface="+mn-ea"/>
              </a:rPr>
              <a:t>‹#›</a:t>
            </a:fld>
            <a:endParaRPr lang="zh-CN" altLang="en-US" sz="1400">
              <a:latin typeface="+mn-ea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13750" y="734709"/>
            <a:ext cx="3931240" cy="0"/>
            <a:chOff x="-2231080" y="597909"/>
            <a:chExt cx="3931240" cy="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-2231080" y="597909"/>
              <a:ext cx="3872680" cy="0"/>
            </a:xfrm>
            <a:prstGeom prst="line">
              <a:avLst/>
            </a:prstGeom>
            <a:ln w="31750" cap="rnd">
              <a:solidFill>
                <a:srgbClr val="F2622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700160" y="597909"/>
              <a:ext cx="0" cy="0"/>
            </a:xfrm>
            <a:prstGeom prst="line">
              <a:avLst/>
            </a:prstGeom>
            <a:ln w="31750" cap="rnd">
              <a:solidFill>
                <a:srgbClr val="F5972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9" Type="http://schemas.openxmlformats.org/officeDocument/2006/relationships/tags" Target="../tags/tag64.xml"/><Relationship Id="rId21" Type="http://schemas.openxmlformats.org/officeDocument/2006/relationships/tags" Target="../tags/tag46.xml"/><Relationship Id="rId34" Type="http://schemas.openxmlformats.org/officeDocument/2006/relationships/tags" Target="../tags/tag59.xml"/><Relationship Id="rId42" Type="http://schemas.openxmlformats.org/officeDocument/2006/relationships/tags" Target="../tags/tag67.xml"/><Relationship Id="rId47" Type="http://schemas.openxmlformats.org/officeDocument/2006/relationships/tags" Target="../tags/tag72.xml"/><Relationship Id="rId50" Type="http://schemas.openxmlformats.org/officeDocument/2006/relationships/tags" Target="../tags/tag75.xml"/><Relationship Id="rId55" Type="http://schemas.openxmlformats.org/officeDocument/2006/relationships/tags" Target="../tags/tag80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9" Type="http://schemas.openxmlformats.org/officeDocument/2006/relationships/tags" Target="../tags/tag54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37" Type="http://schemas.openxmlformats.org/officeDocument/2006/relationships/tags" Target="../tags/tag62.xml"/><Relationship Id="rId40" Type="http://schemas.openxmlformats.org/officeDocument/2006/relationships/tags" Target="../tags/tag65.xml"/><Relationship Id="rId45" Type="http://schemas.openxmlformats.org/officeDocument/2006/relationships/tags" Target="../tags/tag70.xml"/><Relationship Id="rId53" Type="http://schemas.openxmlformats.org/officeDocument/2006/relationships/tags" Target="../tags/tag78.xml"/><Relationship Id="rId58" Type="http://schemas.openxmlformats.org/officeDocument/2006/relationships/tags" Target="../tags/tag83.xml"/><Relationship Id="rId5" Type="http://schemas.openxmlformats.org/officeDocument/2006/relationships/tags" Target="../tags/tag30.xml"/><Relationship Id="rId61" Type="http://schemas.openxmlformats.org/officeDocument/2006/relationships/tags" Target="../tags/tag86.xml"/><Relationship Id="rId19" Type="http://schemas.openxmlformats.org/officeDocument/2006/relationships/tags" Target="../tags/tag4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tags" Target="../tags/tag60.xml"/><Relationship Id="rId43" Type="http://schemas.openxmlformats.org/officeDocument/2006/relationships/tags" Target="../tags/tag68.xml"/><Relationship Id="rId48" Type="http://schemas.openxmlformats.org/officeDocument/2006/relationships/tags" Target="../tags/tag73.xml"/><Relationship Id="rId56" Type="http://schemas.openxmlformats.org/officeDocument/2006/relationships/tags" Target="../tags/tag81.xml"/><Relationship Id="rId8" Type="http://schemas.openxmlformats.org/officeDocument/2006/relationships/tags" Target="../tags/tag33.xml"/><Relationship Id="rId51" Type="http://schemas.openxmlformats.org/officeDocument/2006/relationships/tags" Target="../tags/tag76.xml"/><Relationship Id="rId3" Type="http://schemas.openxmlformats.org/officeDocument/2006/relationships/tags" Target="../tags/tag28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38" Type="http://schemas.openxmlformats.org/officeDocument/2006/relationships/tags" Target="../tags/tag63.xml"/><Relationship Id="rId46" Type="http://schemas.openxmlformats.org/officeDocument/2006/relationships/tags" Target="../tags/tag71.xml"/><Relationship Id="rId59" Type="http://schemas.openxmlformats.org/officeDocument/2006/relationships/tags" Target="../tags/tag84.xml"/><Relationship Id="rId20" Type="http://schemas.openxmlformats.org/officeDocument/2006/relationships/tags" Target="../tags/tag45.xml"/><Relationship Id="rId41" Type="http://schemas.openxmlformats.org/officeDocument/2006/relationships/tags" Target="../tags/tag66.xml"/><Relationship Id="rId54" Type="http://schemas.openxmlformats.org/officeDocument/2006/relationships/tags" Target="../tags/tag79.xml"/><Relationship Id="rId6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tags" Target="../tags/tag61.xml"/><Relationship Id="rId49" Type="http://schemas.openxmlformats.org/officeDocument/2006/relationships/tags" Target="../tags/tag74.xml"/><Relationship Id="rId57" Type="http://schemas.openxmlformats.org/officeDocument/2006/relationships/tags" Target="../tags/tag82.xml"/><Relationship Id="rId10" Type="http://schemas.openxmlformats.org/officeDocument/2006/relationships/tags" Target="../tags/tag35.xml"/><Relationship Id="rId31" Type="http://schemas.openxmlformats.org/officeDocument/2006/relationships/tags" Target="../tags/tag56.xml"/><Relationship Id="rId44" Type="http://schemas.openxmlformats.org/officeDocument/2006/relationships/tags" Target="../tags/tag69.xml"/><Relationship Id="rId52" Type="http://schemas.openxmlformats.org/officeDocument/2006/relationships/tags" Target="../tags/tag77.xml"/><Relationship Id="rId60" Type="http://schemas.openxmlformats.org/officeDocument/2006/relationships/tags" Target="../tags/tag85.xml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3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8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08050" y="2366010"/>
            <a:ext cx="7907020" cy="12446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7400" kern="200" spc="100" dirty="0">
                <a:solidFill>
                  <a:srgbClr val="D6602E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作品提交使用指南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60755" y="1720850"/>
            <a:ext cx="6924040" cy="56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100" dirty="0">
                <a:solidFill>
                  <a:srgbClr val="D6602E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第</a:t>
            </a:r>
            <a:r>
              <a:rPr lang="en-US" altLang="zh-CN" sz="3100" dirty="0">
                <a:solidFill>
                  <a:srgbClr val="D6602E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17</a:t>
            </a:r>
            <a:r>
              <a:rPr lang="zh-CN" altLang="en-US" sz="3100" dirty="0">
                <a:solidFill>
                  <a:srgbClr val="D6602E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届全国大学生广告艺术大赛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053465" y="4071620"/>
            <a:ext cx="2073953" cy="526557"/>
            <a:chOff x="1452" y="7199"/>
            <a:chExt cx="4417" cy="896"/>
          </a:xfrm>
        </p:grpSpPr>
        <p:sp>
          <p:nvSpPr>
            <p:cNvPr id="13" name="矩形: 圆角 12"/>
            <p:cNvSpPr/>
            <p:nvPr/>
          </p:nvSpPr>
          <p:spPr>
            <a:xfrm>
              <a:off x="1452" y="7200"/>
              <a:ext cx="4417" cy="89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086" y="7199"/>
              <a:ext cx="3223" cy="89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2800" spc="300" dirty="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学生版</a:t>
              </a:r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9101455" y="6104255"/>
            <a:ext cx="23317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kern="500" dirty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  <a:sym typeface="+mn-lt"/>
              </a:rPr>
              <a:t>www.sun-ada.net</a:t>
            </a:r>
          </a:p>
        </p:txBody>
      </p:sp>
      <p:grpSp>
        <p:nvGrpSpPr>
          <p:cNvPr id="169" name="组合 168"/>
          <p:cNvGrpSpPr/>
          <p:nvPr/>
        </p:nvGrpSpPr>
        <p:grpSpPr>
          <a:xfrm>
            <a:off x="285147" y="318851"/>
            <a:ext cx="1218306" cy="339806"/>
            <a:chOff x="285147" y="318851"/>
            <a:chExt cx="1218306" cy="339806"/>
          </a:xfrm>
          <a:gradFill>
            <a:gsLst>
              <a:gs pos="0">
                <a:srgbClr val="F26226"/>
              </a:gs>
              <a:gs pos="58000">
                <a:srgbClr val="F59720">
                  <a:alpha val="0"/>
                </a:srgbClr>
              </a:gs>
            </a:gsLst>
            <a:lin ang="0" scaled="1"/>
          </a:gradFill>
        </p:grpSpPr>
        <p:sp>
          <p:nvSpPr>
            <p:cNvPr id="120" name="椭圆 119"/>
            <p:cNvSpPr/>
            <p:nvPr/>
          </p:nvSpPr>
          <p:spPr>
            <a:xfrm>
              <a:off x="28514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483510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681874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88023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1078600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1276964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147532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28514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483510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681874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88023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1078600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1276964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147532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28514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483510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681874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88023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1078600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1276964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147532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12" name="组合 211"/>
          <p:cNvGrpSpPr/>
          <p:nvPr/>
        </p:nvGrpSpPr>
        <p:grpSpPr>
          <a:xfrm>
            <a:off x="3357182" y="4215124"/>
            <a:ext cx="1951557" cy="259875"/>
            <a:chOff x="9414193" y="6485745"/>
            <a:chExt cx="1951557" cy="259875"/>
          </a:xfrm>
        </p:grpSpPr>
        <p:grpSp>
          <p:nvGrpSpPr>
            <p:cNvPr id="181" name="组合 180"/>
            <p:cNvGrpSpPr/>
            <p:nvPr/>
          </p:nvGrpSpPr>
          <p:grpSpPr>
            <a:xfrm rot="16200000">
              <a:off x="9349225" y="6550713"/>
              <a:ext cx="259874" cy="129937"/>
              <a:chOff x="1155032" y="1842550"/>
              <a:chExt cx="1320036" cy="660018"/>
            </a:xfrm>
          </p:grpSpPr>
          <p:sp>
            <p:nvSpPr>
              <p:cNvPr id="179" name="弧形 178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0" name="弧形 179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82" name="组合 181"/>
            <p:cNvGrpSpPr/>
            <p:nvPr/>
          </p:nvGrpSpPr>
          <p:grpSpPr>
            <a:xfrm rot="16200000">
              <a:off x="9531387" y="6550713"/>
              <a:ext cx="259874" cy="129937"/>
              <a:chOff x="1155032" y="1842550"/>
              <a:chExt cx="1320036" cy="660018"/>
            </a:xfrm>
          </p:grpSpPr>
          <p:sp>
            <p:nvSpPr>
              <p:cNvPr id="183" name="弧形 182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弧形 183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85" name="组合 184"/>
            <p:cNvGrpSpPr/>
            <p:nvPr/>
          </p:nvGrpSpPr>
          <p:grpSpPr>
            <a:xfrm rot="16200000">
              <a:off x="9713549" y="6550713"/>
              <a:ext cx="259874" cy="129937"/>
              <a:chOff x="1155032" y="1842550"/>
              <a:chExt cx="1320036" cy="660018"/>
            </a:xfrm>
          </p:grpSpPr>
          <p:sp>
            <p:nvSpPr>
              <p:cNvPr id="186" name="弧形 185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弧形 186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88" name="组合 187"/>
            <p:cNvGrpSpPr/>
            <p:nvPr/>
          </p:nvGrpSpPr>
          <p:grpSpPr>
            <a:xfrm rot="16200000">
              <a:off x="9895711" y="6550713"/>
              <a:ext cx="259874" cy="129937"/>
              <a:chOff x="1155032" y="1842550"/>
              <a:chExt cx="1320036" cy="660018"/>
            </a:xfrm>
          </p:grpSpPr>
          <p:sp>
            <p:nvSpPr>
              <p:cNvPr id="189" name="弧形 188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弧形 189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1" name="组合 190"/>
            <p:cNvGrpSpPr/>
            <p:nvPr/>
          </p:nvGrpSpPr>
          <p:grpSpPr>
            <a:xfrm rot="16200000">
              <a:off x="10077873" y="6550713"/>
              <a:ext cx="259874" cy="129937"/>
              <a:chOff x="1155032" y="1842550"/>
              <a:chExt cx="1320036" cy="660018"/>
            </a:xfrm>
          </p:grpSpPr>
          <p:sp>
            <p:nvSpPr>
              <p:cNvPr id="192" name="弧形 191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弧形 192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4" name="组合 193"/>
            <p:cNvGrpSpPr/>
            <p:nvPr/>
          </p:nvGrpSpPr>
          <p:grpSpPr>
            <a:xfrm rot="16200000">
              <a:off x="10260035" y="6550714"/>
              <a:ext cx="259874" cy="129937"/>
              <a:chOff x="1155032" y="1842550"/>
              <a:chExt cx="1320036" cy="660018"/>
            </a:xfrm>
          </p:grpSpPr>
          <p:sp>
            <p:nvSpPr>
              <p:cNvPr id="195" name="弧形 194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弧形 195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7" name="组合 196"/>
            <p:cNvGrpSpPr/>
            <p:nvPr/>
          </p:nvGrpSpPr>
          <p:grpSpPr>
            <a:xfrm rot="16200000">
              <a:off x="10442197" y="6550714"/>
              <a:ext cx="259874" cy="129937"/>
              <a:chOff x="1155032" y="1842550"/>
              <a:chExt cx="1320036" cy="660018"/>
            </a:xfrm>
          </p:grpSpPr>
          <p:sp>
            <p:nvSpPr>
              <p:cNvPr id="198" name="弧形 197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弧形 198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00" name="组合 199"/>
            <p:cNvGrpSpPr/>
            <p:nvPr/>
          </p:nvGrpSpPr>
          <p:grpSpPr>
            <a:xfrm rot="16200000">
              <a:off x="10624359" y="6550714"/>
              <a:ext cx="259874" cy="129937"/>
              <a:chOff x="1155032" y="1842550"/>
              <a:chExt cx="1320036" cy="660018"/>
            </a:xfrm>
          </p:grpSpPr>
          <p:sp>
            <p:nvSpPr>
              <p:cNvPr id="201" name="弧形 200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弧形 201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03" name="组合 202"/>
            <p:cNvGrpSpPr/>
            <p:nvPr/>
          </p:nvGrpSpPr>
          <p:grpSpPr>
            <a:xfrm rot="16200000">
              <a:off x="10806521" y="6550714"/>
              <a:ext cx="259874" cy="129937"/>
              <a:chOff x="1155032" y="1842550"/>
              <a:chExt cx="1320036" cy="660018"/>
            </a:xfrm>
          </p:grpSpPr>
          <p:sp>
            <p:nvSpPr>
              <p:cNvPr id="204" name="弧形 203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弧形 204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06" name="组合 205"/>
            <p:cNvGrpSpPr/>
            <p:nvPr/>
          </p:nvGrpSpPr>
          <p:grpSpPr>
            <a:xfrm rot="16200000">
              <a:off x="10988683" y="6550714"/>
              <a:ext cx="259874" cy="129937"/>
              <a:chOff x="1155032" y="1842550"/>
              <a:chExt cx="1320036" cy="660018"/>
            </a:xfrm>
          </p:grpSpPr>
          <p:sp>
            <p:nvSpPr>
              <p:cNvPr id="207" name="弧形 206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弧形 207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09" name="组合 208"/>
            <p:cNvGrpSpPr/>
            <p:nvPr/>
          </p:nvGrpSpPr>
          <p:grpSpPr>
            <a:xfrm rot="16200000">
              <a:off x="11170845" y="6550714"/>
              <a:ext cx="259874" cy="129937"/>
              <a:chOff x="1155032" y="1842550"/>
              <a:chExt cx="1320036" cy="660018"/>
            </a:xfrm>
          </p:grpSpPr>
          <p:sp>
            <p:nvSpPr>
              <p:cNvPr id="210" name="弧形 209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弧形 210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4711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6.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管理菜单</a:t>
            </a: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-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选择学校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）查看所在赛区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（如赛区错误，请返回选择赛区，重新注册账号）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）选择所在学校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若该赛区查询不到您的学校，请发邮件至</a:t>
            </a:r>
            <a:r>
              <a:rPr lang="en-US" altLang="zh-CN" u="sng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1871292261@qq.com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申请添加。同时请退出平台等待组委会审核修改，组委会处理完成后，会以邮件形式反馈（请不要一直刷新网页）。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（邮件请写明：添加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XX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学校，务必写明全称且文字正确）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485" y="1293495"/>
            <a:ext cx="6129655" cy="4271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4711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6.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管理菜单</a:t>
            </a: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-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选择院系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3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）选择所在院系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若缺失您所在的院系，请发邮件至</a:t>
            </a:r>
            <a:r>
              <a:rPr lang="en-US" altLang="zh-CN" u="sng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1871292261@qq.com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申请添加，组委会处理完成后，会以邮件形式反馈（请不要一直刷新网页）；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（邮件请写明：添加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XX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学校的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XX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学院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系，务必写明全称且文字正确）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0" y="1948815"/>
            <a:ext cx="5581650" cy="2418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022090" cy="4711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6.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管理菜单</a:t>
            </a: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-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查看院系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4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）查看院系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当前账号的所在赛区，一经选择不可更改；</a:t>
            </a:r>
          </a:p>
          <a:p>
            <a:pPr algn="l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系统支持重置选择所在学校和所在院系，请正确选择。</a:t>
            </a:r>
          </a:p>
          <a:p>
            <a:pPr algn="l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系统默认当前账号的所有作者、指导教师隶属相同单位。如有不同院系参赛，请使用其他账号。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235" y="1061085"/>
            <a:ext cx="5683250" cy="4522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4711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7.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添加作者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）添加作者信息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【所有作者】菜单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可以提前填写相关的参赛作者，作品创作完成后在提交作品过程中可以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选择对应作者。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弹出框所有内容为必填项，请提前准备相关信息，如手机号码、学号、证件号码。作品提交过程中需上传学生证信息页电子件，请提前准备。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726440"/>
            <a:ext cx="5396865" cy="1969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340" y="2696210"/>
            <a:ext cx="4253865" cy="3196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4711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7.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添加作者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）修改作者信息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作者信息必填项完成后点击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保存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，系统实时更新作者信息。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姓名：请填写身份证上的姓名，支持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2-30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个汉字，支持中点。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证件类型：支持身份证、护照、港澳通行证、台胞证、港澳居民来往内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地通行证。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证件号码：仅限大广赛参赛报名和获奖信息使用。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25" y="726440"/>
            <a:ext cx="5135880" cy="18529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425" y="2775585"/>
            <a:ext cx="4196080" cy="318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4711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7.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添加作者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3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）查看所有作者信息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系统显示作者姓名、创作分工、专业、入学年份、手机号码、学号，更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多信息请点击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查看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修改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核对。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当前账号可添加所有相关的作者信息，便于作品提交的时候直接选择。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1516380"/>
            <a:ext cx="5711825" cy="2908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45280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8.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添加教师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）添加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查看教师信息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可以提前填写相关的指导教师，作品创作完成后在提交作品过程中可以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选择对应教师。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指导教师的姓名、性别、手机号码为必填项，证件号码、工号选填。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指导教师的手机号码：请填写指导教师信息里的“联系电话”，方便系统识别绑定，指导教师在其账号内可查看指导的学生作品信息。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970" y="859790"/>
            <a:ext cx="5526405" cy="2169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620" y="3028950"/>
            <a:ext cx="5532755" cy="288226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331325" y="4078605"/>
            <a:ext cx="879475" cy="120650"/>
          </a:xfrm>
          <a:prstGeom prst="rect">
            <a:avLst/>
          </a:prstGeom>
          <a:pattFill prst="pct70">
            <a:fgClr>
              <a:srgbClr val="4472C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938010" y="4530725"/>
            <a:ext cx="704215" cy="118745"/>
          </a:xfrm>
          <a:prstGeom prst="rect">
            <a:avLst/>
          </a:prstGeom>
          <a:pattFill prst="pct70">
            <a:fgClr>
              <a:srgbClr val="4472C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729345" y="2082165"/>
            <a:ext cx="815975" cy="109855"/>
          </a:xfrm>
          <a:prstGeom prst="rect">
            <a:avLst/>
          </a:prstGeom>
          <a:pattFill prst="pct70">
            <a:fgClr>
              <a:srgbClr val="4472C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811770" y="2099310"/>
            <a:ext cx="604520" cy="109855"/>
          </a:xfrm>
          <a:prstGeom prst="rect">
            <a:avLst/>
          </a:prstGeom>
          <a:pattFill prst="pct70">
            <a:fgClr>
              <a:srgbClr val="4472C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412051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提交作品流程一览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14985" y="1289685"/>
            <a:ext cx="2299970" cy="8750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同意隐私政策和</a:t>
            </a:r>
          </a:p>
          <a:p>
            <a:pPr algn="ctr">
              <a:lnSpc>
                <a:spcPct val="125000"/>
              </a:lnSpc>
            </a:pP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承诺书</a:t>
            </a:r>
          </a:p>
          <a:p>
            <a:pPr algn="ctr">
              <a:lnSpc>
                <a:spcPct val="125000"/>
              </a:lnSpc>
            </a:pPr>
            <a:endParaRPr lang="zh-CN" sz="2000" dirty="0"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lt"/>
            </a:endParaRPr>
          </a:p>
          <a:p>
            <a:pPr algn="ctr">
              <a:lnSpc>
                <a:spcPct val="125000"/>
              </a:lnSpc>
            </a:pPr>
            <a:endParaRPr lang="zh-CN" sz="2000" dirty="0"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l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3130550" y="1677035"/>
            <a:ext cx="2020570" cy="440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选择作者</a:t>
            </a:r>
            <a:r>
              <a:rPr lang="en-US" altLang="zh-CN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/</a:t>
            </a: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教师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1817370" y="5226685"/>
            <a:ext cx="2148840" cy="430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命题</a:t>
            </a:r>
            <a:r>
              <a:rPr lang="en-US" altLang="zh-CN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/</a:t>
            </a: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类别</a:t>
            </a:r>
            <a:r>
              <a:rPr lang="en-US" altLang="zh-CN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/</a:t>
            </a: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信息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6000115" y="1686560"/>
            <a:ext cx="1357630" cy="430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在线签名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8387080" y="1686560"/>
            <a:ext cx="1630680" cy="430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提交草稿箱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4526915" y="5226685"/>
            <a:ext cx="1831340" cy="430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上传学生证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7122160" y="5226685"/>
            <a:ext cx="1737360" cy="430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上传作品文件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9832340" y="5226685"/>
            <a:ext cx="1409700" cy="430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正式提交</a:t>
            </a:r>
          </a:p>
        </p:txBody>
      </p:sp>
      <p:grpSp>
        <p:nvGrpSpPr>
          <p:cNvPr id="135" name="组合 134"/>
          <p:cNvGrpSpPr/>
          <p:nvPr>
            <p:custDataLst>
              <p:tags r:id="rId1"/>
            </p:custDataLst>
          </p:nvPr>
        </p:nvGrpSpPr>
        <p:grpSpPr>
          <a:xfrm>
            <a:off x="904875" y="2293812"/>
            <a:ext cx="10349950" cy="2850956"/>
            <a:chOff x="1566" y="3746"/>
            <a:chExt cx="14373" cy="3959"/>
          </a:xfrm>
        </p:grpSpPr>
        <p:grpSp>
          <p:nvGrpSpPr>
            <p:cNvPr id="87" name="组合 86"/>
            <p:cNvGrpSpPr/>
            <p:nvPr>
              <p:custDataLst>
                <p:tags r:id="rId2"/>
              </p:custDataLst>
            </p:nvPr>
          </p:nvGrpSpPr>
          <p:grpSpPr>
            <a:xfrm>
              <a:off x="1566" y="3746"/>
              <a:ext cx="3759" cy="3953"/>
              <a:chOff x="1566" y="3746"/>
              <a:chExt cx="3759" cy="3953"/>
            </a:xfrm>
          </p:grpSpPr>
          <p:grpSp>
            <p:nvGrpSpPr>
              <p:cNvPr id="84" name="组合 83"/>
              <p:cNvGrpSpPr/>
              <p:nvPr>
                <p:custDataLst>
                  <p:tags r:id="rId48"/>
                </p:custDataLst>
              </p:nvPr>
            </p:nvGrpSpPr>
            <p:grpSpPr>
              <a:xfrm>
                <a:off x="3335" y="5266"/>
                <a:ext cx="1990" cy="2433"/>
                <a:chOff x="3556" y="5487"/>
                <a:chExt cx="1990" cy="2433"/>
              </a:xfrm>
            </p:grpSpPr>
            <p:cxnSp>
              <p:nvCxnSpPr>
                <p:cNvPr id="64" name="直接连接符 63"/>
                <p:cNvCxnSpPr/>
                <p:nvPr>
                  <p:custDataLst>
                    <p:tags r:id="rId56"/>
                  </p:custDataLst>
                </p:nvPr>
              </p:nvCxnSpPr>
              <p:spPr>
                <a:xfrm rot="10800000" flipV="1">
                  <a:off x="4551" y="6959"/>
                  <a:ext cx="0" cy="961"/>
                </a:xfrm>
                <a:prstGeom prst="line">
                  <a:avLst/>
                </a:prstGeom>
                <a:ln>
                  <a:solidFill>
                    <a:srgbClr val="E28B2E"/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" name="组合 5"/>
                <p:cNvGrpSpPr/>
                <p:nvPr>
                  <p:custDataLst>
                    <p:tags r:id="rId57"/>
                  </p:custDataLst>
                </p:nvPr>
              </p:nvGrpSpPr>
              <p:grpSpPr>
                <a:xfrm>
                  <a:off x="3556" y="5487"/>
                  <a:ext cx="1990" cy="1990"/>
                  <a:chOff x="2247" y="5399"/>
                  <a:chExt cx="2367" cy="2367"/>
                </a:xfrm>
              </p:grpSpPr>
              <p:sp>
                <p:nvSpPr>
                  <p:cNvPr id="32" name="Freeform 49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2247" y="5399"/>
                    <a:ext cx="2367" cy="2367"/>
                  </a:xfrm>
                  <a:custGeom>
                    <a:avLst/>
                    <a:gdLst>
                      <a:gd name="T0" fmla="*/ 182 w 427"/>
                      <a:gd name="T1" fmla="*/ 417 h 427"/>
                      <a:gd name="T2" fmla="*/ 208 w 427"/>
                      <a:gd name="T3" fmla="*/ 427 h 427"/>
                      <a:gd name="T4" fmla="*/ 238 w 427"/>
                      <a:gd name="T5" fmla="*/ 427 h 427"/>
                      <a:gd name="T6" fmla="*/ 250 w 427"/>
                      <a:gd name="T7" fmla="*/ 391 h 427"/>
                      <a:gd name="T8" fmla="*/ 302 w 427"/>
                      <a:gd name="T9" fmla="*/ 363 h 427"/>
                      <a:gd name="T10" fmla="*/ 334 w 427"/>
                      <a:gd name="T11" fmla="*/ 381 h 427"/>
                      <a:gd name="T12" fmla="*/ 359 w 427"/>
                      <a:gd name="T13" fmla="*/ 370 h 427"/>
                      <a:gd name="T14" fmla="*/ 380 w 427"/>
                      <a:gd name="T15" fmla="*/ 349 h 427"/>
                      <a:gd name="T16" fmla="*/ 364 w 427"/>
                      <a:gd name="T17" fmla="*/ 315 h 427"/>
                      <a:gd name="T18" fmla="*/ 383 w 427"/>
                      <a:gd name="T19" fmla="*/ 255 h 427"/>
                      <a:gd name="T20" fmla="*/ 418 w 427"/>
                      <a:gd name="T21" fmla="*/ 245 h 427"/>
                      <a:gd name="T22" fmla="*/ 427 w 427"/>
                      <a:gd name="T23" fmla="*/ 220 h 427"/>
                      <a:gd name="T24" fmla="*/ 427 w 427"/>
                      <a:gd name="T25" fmla="*/ 190 h 427"/>
                      <a:gd name="T26" fmla="*/ 391 w 427"/>
                      <a:gd name="T27" fmla="*/ 178 h 427"/>
                      <a:gd name="T28" fmla="*/ 363 w 427"/>
                      <a:gd name="T29" fmla="*/ 125 h 427"/>
                      <a:gd name="T30" fmla="*/ 382 w 427"/>
                      <a:gd name="T31" fmla="*/ 93 h 427"/>
                      <a:gd name="T32" fmla="*/ 371 w 427"/>
                      <a:gd name="T33" fmla="*/ 68 h 427"/>
                      <a:gd name="T34" fmla="*/ 350 w 427"/>
                      <a:gd name="T35" fmla="*/ 47 h 427"/>
                      <a:gd name="T36" fmla="*/ 315 w 427"/>
                      <a:gd name="T37" fmla="*/ 63 h 427"/>
                      <a:gd name="T38" fmla="*/ 255 w 427"/>
                      <a:gd name="T39" fmla="*/ 45 h 427"/>
                      <a:gd name="T40" fmla="*/ 246 w 427"/>
                      <a:gd name="T41" fmla="*/ 9 h 427"/>
                      <a:gd name="T42" fmla="*/ 220 w 427"/>
                      <a:gd name="T43" fmla="*/ 0 h 427"/>
                      <a:gd name="T44" fmla="*/ 190 w 427"/>
                      <a:gd name="T45" fmla="*/ 0 h 427"/>
                      <a:gd name="T46" fmla="*/ 178 w 427"/>
                      <a:gd name="T47" fmla="*/ 36 h 427"/>
                      <a:gd name="T48" fmla="*/ 123 w 427"/>
                      <a:gd name="T49" fmla="*/ 65 h 427"/>
                      <a:gd name="T50" fmla="*/ 91 w 427"/>
                      <a:gd name="T51" fmla="*/ 48 h 427"/>
                      <a:gd name="T52" fmla="*/ 66 w 427"/>
                      <a:gd name="T53" fmla="*/ 59 h 427"/>
                      <a:gd name="T54" fmla="*/ 46 w 427"/>
                      <a:gd name="T55" fmla="*/ 80 h 427"/>
                      <a:gd name="T56" fmla="*/ 63 w 427"/>
                      <a:gd name="T57" fmla="*/ 115 h 427"/>
                      <a:gd name="T58" fmla="*/ 45 w 427"/>
                      <a:gd name="T59" fmla="*/ 175 h 427"/>
                      <a:gd name="T60" fmla="*/ 10 w 427"/>
                      <a:gd name="T61" fmla="*/ 185 h 427"/>
                      <a:gd name="T62" fmla="*/ 1 w 427"/>
                      <a:gd name="T63" fmla="*/ 211 h 427"/>
                      <a:gd name="T64" fmla="*/ 1 w 427"/>
                      <a:gd name="T65" fmla="*/ 241 h 427"/>
                      <a:gd name="T66" fmla="*/ 38 w 427"/>
                      <a:gd name="T67" fmla="*/ 253 h 427"/>
                      <a:gd name="T68" fmla="*/ 66 w 427"/>
                      <a:gd name="T69" fmla="*/ 303 h 427"/>
                      <a:gd name="T70" fmla="*/ 48 w 427"/>
                      <a:gd name="T71" fmla="*/ 335 h 427"/>
                      <a:gd name="T72" fmla="*/ 59 w 427"/>
                      <a:gd name="T73" fmla="*/ 360 h 427"/>
                      <a:gd name="T74" fmla="*/ 80 w 427"/>
                      <a:gd name="T75" fmla="*/ 381 h 427"/>
                      <a:gd name="T76" fmla="*/ 115 w 427"/>
                      <a:gd name="T77" fmla="*/ 364 h 427"/>
                      <a:gd name="T78" fmla="*/ 172 w 427"/>
                      <a:gd name="T79" fmla="*/ 382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27" h="427">
                        <a:moveTo>
                          <a:pt x="180" y="391"/>
                        </a:moveTo>
                        <a:cubicBezTo>
                          <a:pt x="182" y="417"/>
                          <a:pt x="182" y="417"/>
                          <a:pt x="182" y="417"/>
                        </a:cubicBezTo>
                        <a:cubicBezTo>
                          <a:pt x="183" y="423"/>
                          <a:pt x="187" y="427"/>
                          <a:pt x="193" y="427"/>
                        </a:cubicBezTo>
                        <a:cubicBezTo>
                          <a:pt x="208" y="427"/>
                          <a:pt x="208" y="427"/>
                          <a:pt x="208" y="427"/>
                        </a:cubicBezTo>
                        <a:cubicBezTo>
                          <a:pt x="222" y="427"/>
                          <a:pt x="222" y="427"/>
                          <a:pt x="222" y="427"/>
                        </a:cubicBezTo>
                        <a:cubicBezTo>
                          <a:pt x="238" y="427"/>
                          <a:pt x="238" y="427"/>
                          <a:pt x="238" y="427"/>
                        </a:cubicBezTo>
                        <a:cubicBezTo>
                          <a:pt x="243" y="427"/>
                          <a:pt x="247" y="423"/>
                          <a:pt x="248" y="417"/>
                        </a:cubicBezTo>
                        <a:cubicBezTo>
                          <a:pt x="250" y="391"/>
                          <a:pt x="250" y="391"/>
                          <a:pt x="250" y="391"/>
                        </a:cubicBezTo>
                        <a:cubicBezTo>
                          <a:pt x="250" y="386"/>
                          <a:pt x="253" y="382"/>
                          <a:pt x="258" y="381"/>
                        </a:cubicBezTo>
                        <a:cubicBezTo>
                          <a:pt x="273" y="377"/>
                          <a:pt x="288" y="371"/>
                          <a:pt x="302" y="363"/>
                        </a:cubicBezTo>
                        <a:cubicBezTo>
                          <a:pt x="306" y="361"/>
                          <a:pt x="311" y="361"/>
                          <a:pt x="314" y="364"/>
                        </a:cubicBezTo>
                        <a:cubicBezTo>
                          <a:pt x="334" y="381"/>
                          <a:pt x="334" y="381"/>
                          <a:pt x="334" y="381"/>
                        </a:cubicBezTo>
                        <a:cubicBezTo>
                          <a:pt x="338" y="385"/>
                          <a:pt x="344" y="385"/>
                          <a:pt x="348" y="381"/>
                        </a:cubicBezTo>
                        <a:cubicBezTo>
                          <a:pt x="359" y="370"/>
                          <a:pt x="359" y="370"/>
                          <a:pt x="359" y="370"/>
                        </a:cubicBezTo>
                        <a:cubicBezTo>
                          <a:pt x="369" y="360"/>
                          <a:pt x="369" y="360"/>
                          <a:pt x="369" y="360"/>
                        </a:cubicBezTo>
                        <a:cubicBezTo>
                          <a:pt x="380" y="349"/>
                          <a:pt x="380" y="349"/>
                          <a:pt x="380" y="349"/>
                        </a:cubicBezTo>
                        <a:cubicBezTo>
                          <a:pt x="384" y="346"/>
                          <a:pt x="384" y="340"/>
                          <a:pt x="381" y="335"/>
                        </a:cubicBezTo>
                        <a:cubicBezTo>
                          <a:pt x="364" y="315"/>
                          <a:pt x="364" y="315"/>
                          <a:pt x="364" y="315"/>
                        </a:cubicBezTo>
                        <a:cubicBezTo>
                          <a:pt x="361" y="312"/>
                          <a:pt x="360" y="307"/>
                          <a:pt x="363" y="303"/>
                        </a:cubicBezTo>
                        <a:cubicBezTo>
                          <a:pt x="372" y="288"/>
                          <a:pt x="378" y="272"/>
                          <a:pt x="383" y="255"/>
                        </a:cubicBezTo>
                        <a:cubicBezTo>
                          <a:pt x="384" y="251"/>
                          <a:pt x="387" y="248"/>
                          <a:pt x="392" y="247"/>
                        </a:cubicBezTo>
                        <a:cubicBezTo>
                          <a:pt x="418" y="245"/>
                          <a:pt x="418" y="245"/>
                          <a:pt x="418" y="245"/>
                        </a:cubicBezTo>
                        <a:cubicBezTo>
                          <a:pt x="423" y="245"/>
                          <a:pt x="427" y="240"/>
                          <a:pt x="427" y="235"/>
                        </a:cubicBezTo>
                        <a:cubicBezTo>
                          <a:pt x="427" y="220"/>
                          <a:pt x="427" y="220"/>
                          <a:pt x="427" y="220"/>
                        </a:cubicBezTo>
                        <a:cubicBezTo>
                          <a:pt x="427" y="205"/>
                          <a:pt x="427" y="205"/>
                          <a:pt x="427" y="205"/>
                        </a:cubicBezTo>
                        <a:cubicBezTo>
                          <a:pt x="427" y="190"/>
                          <a:pt x="427" y="190"/>
                          <a:pt x="427" y="190"/>
                        </a:cubicBezTo>
                        <a:cubicBezTo>
                          <a:pt x="427" y="185"/>
                          <a:pt x="423" y="180"/>
                          <a:pt x="418" y="180"/>
                        </a:cubicBezTo>
                        <a:cubicBezTo>
                          <a:pt x="391" y="178"/>
                          <a:pt x="391" y="178"/>
                          <a:pt x="391" y="178"/>
                        </a:cubicBezTo>
                        <a:cubicBezTo>
                          <a:pt x="387" y="177"/>
                          <a:pt x="383" y="174"/>
                          <a:pt x="382" y="170"/>
                        </a:cubicBezTo>
                        <a:cubicBezTo>
                          <a:pt x="378" y="154"/>
                          <a:pt x="372" y="139"/>
                          <a:pt x="363" y="125"/>
                        </a:cubicBezTo>
                        <a:cubicBezTo>
                          <a:pt x="361" y="121"/>
                          <a:pt x="362" y="116"/>
                          <a:pt x="365" y="113"/>
                        </a:cubicBezTo>
                        <a:cubicBezTo>
                          <a:pt x="382" y="93"/>
                          <a:pt x="382" y="93"/>
                          <a:pt x="382" y="93"/>
                        </a:cubicBezTo>
                        <a:cubicBezTo>
                          <a:pt x="385" y="89"/>
                          <a:pt x="385" y="83"/>
                          <a:pt x="381" y="79"/>
                        </a:cubicBezTo>
                        <a:cubicBezTo>
                          <a:pt x="371" y="68"/>
                          <a:pt x="371" y="68"/>
                          <a:pt x="371" y="68"/>
                        </a:cubicBezTo>
                        <a:cubicBezTo>
                          <a:pt x="360" y="58"/>
                          <a:pt x="360" y="58"/>
                          <a:pt x="360" y="58"/>
                        </a:cubicBezTo>
                        <a:cubicBezTo>
                          <a:pt x="350" y="47"/>
                          <a:pt x="350" y="47"/>
                          <a:pt x="350" y="47"/>
                        </a:cubicBezTo>
                        <a:cubicBezTo>
                          <a:pt x="346" y="43"/>
                          <a:pt x="340" y="43"/>
                          <a:pt x="336" y="46"/>
                        </a:cubicBezTo>
                        <a:cubicBezTo>
                          <a:pt x="315" y="63"/>
                          <a:pt x="315" y="63"/>
                          <a:pt x="315" y="63"/>
                        </a:cubicBezTo>
                        <a:cubicBezTo>
                          <a:pt x="312" y="66"/>
                          <a:pt x="307" y="67"/>
                          <a:pt x="303" y="64"/>
                        </a:cubicBezTo>
                        <a:cubicBezTo>
                          <a:pt x="289" y="56"/>
                          <a:pt x="273" y="49"/>
                          <a:pt x="255" y="45"/>
                        </a:cubicBezTo>
                        <a:cubicBezTo>
                          <a:pt x="251" y="44"/>
                          <a:pt x="248" y="40"/>
                          <a:pt x="248" y="35"/>
                        </a:cubicBezTo>
                        <a:cubicBezTo>
                          <a:pt x="246" y="9"/>
                          <a:pt x="246" y="9"/>
                          <a:pt x="246" y="9"/>
                        </a:cubicBezTo>
                        <a:cubicBezTo>
                          <a:pt x="245" y="4"/>
                          <a:pt x="241" y="0"/>
                          <a:pt x="235" y="0"/>
                        </a:cubicBezTo>
                        <a:cubicBezTo>
                          <a:pt x="220" y="0"/>
                          <a:pt x="220" y="0"/>
                          <a:pt x="220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190" y="0"/>
                          <a:pt x="190" y="0"/>
                          <a:pt x="190" y="0"/>
                        </a:cubicBezTo>
                        <a:cubicBezTo>
                          <a:pt x="185" y="0"/>
                          <a:pt x="180" y="4"/>
                          <a:pt x="180" y="10"/>
                        </a:cubicBezTo>
                        <a:cubicBezTo>
                          <a:pt x="178" y="36"/>
                          <a:pt x="178" y="36"/>
                          <a:pt x="178" y="36"/>
                        </a:cubicBezTo>
                        <a:cubicBezTo>
                          <a:pt x="178" y="40"/>
                          <a:pt x="175" y="44"/>
                          <a:pt x="170" y="45"/>
                        </a:cubicBezTo>
                        <a:cubicBezTo>
                          <a:pt x="153" y="50"/>
                          <a:pt x="138" y="57"/>
                          <a:pt x="123" y="65"/>
                        </a:cubicBezTo>
                        <a:cubicBezTo>
                          <a:pt x="119" y="68"/>
                          <a:pt x="114" y="67"/>
                          <a:pt x="111" y="65"/>
                        </a:cubicBezTo>
                        <a:cubicBezTo>
                          <a:pt x="91" y="48"/>
                          <a:pt x="91" y="48"/>
                          <a:pt x="91" y="48"/>
                        </a:cubicBezTo>
                        <a:cubicBezTo>
                          <a:pt x="87" y="44"/>
                          <a:pt x="81" y="44"/>
                          <a:pt x="77" y="48"/>
                        </a:cubicBezTo>
                        <a:cubicBezTo>
                          <a:pt x="66" y="59"/>
                          <a:pt x="66" y="59"/>
                          <a:pt x="66" y="59"/>
                        </a:cubicBezTo>
                        <a:cubicBezTo>
                          <a:pt x="56" y="70"/>
                          <a:pt x="56" y="70"/>
                          <a:pt x="56" y="70"/>
                        </a:cubicBezTo>
                        <a:cubicBezTo>
                          <a:pt x="46" y="80"/>
                          <a:pt x="46" y="80"/>
                          <a:pt x="46" y="80"/>
                        </a:cubicBezTo>
                        <a:cubicBezTo>
                          <a:pt x="42" y="84"/>
                          <a:pt x="42" y="90"/>
                          <a:pt x="45" y="94"/>
                        </a:cubicBezTo>
                        <a:cubicBezTo>
                          <a:pt x="63" y="115"/>
                          <a:pt x="63" y="115"/>
                          <a:pt x="63" y="115"/>
                        </a:cubicBezTo>
                        <a:cubicBezTo>
                          <a:pt x="66" y="118"/>
                          <a:pt x="66" y="123"/>
                          <a:pt x="64" y="126"/>
                        </a:cubicBezTo>
                        <a:cubicBezTo>
                          <a:pt x="55" y="141"/>
                          <a:pt x="49" y="158"/>
                          <a:pt x="45" y="175"/>
                        </a:cubicBezTo>
                        <a:cubicBezTo>
                          <a:pt x="44" y="179"/>
                          <a:pt x="40" y="182"/>
                          <a:pt x="36" y="183"/>
                        </a:cubicBezTo>
                        <a:cubicBezTo>
                          <a:pt x="10" y="185"/>
                          <a:pt x="10" y="185"/>
                          <a:pt x="10" y="185"/>
                        </a:cubicBezTo>
                        <a:cubicBezTo>
                          <a:pt x="4" y="186"/>
                          <a:pt x="0" y="191"/>
                          <a:pt x="0" y="196"/>
                        </a:cubicBezTo>
                        <a:cubicBezTo>
                          <a:pt x="1" y="211"/>
                          <a:pt x="1" y="211"/>
                          <a:pt x="1" y="211"/>
                        </a:cubicBezTo>
                        <a:cubicBezTo>
                          <a:pt x="1" y="226"/>
                          <a:pt x="1" y="226"/>
                          <a:pt x="1" y="226"/>
                        </a:cubicBezTo>
                        <a:cubicBezTo>
                          <a:pt x="1" y="241"/>
                          <a:pt x="1" y="241"/>
                          <a:pt x="1" y="241"/>
                        </a:cubicBezTo>
                        <a:cubicBezTo>
                          <a:pt x="1" y="246"/>
                          <a:pt x="6" y="251"/>
                          <a:pt x="11" y="251"/>
                        </a:cubicBezTo>
                        <a:cubicBezTo>
                          <a:pt x="38" y="253"/>
                          <a:pt x="38" y="253"/>
                          <a:pt x="38" y="253"/>
                        </a:cubicBezTo>
                        <a:cubicBezTo>
                          <a:pt x="42" y="253"/>
                          <a:pt x="46" y="256"/>
                          <a:pt x="47" y="260"/>
                        </a:cubicBezTo>
                        <a:cubicBezTo>
                          <a:pt x="51" y="276"/>
                          <a:pt x="58" y="290"/>
                          <a:pt x="66" y="303"/>
                        </a:cubicBezTo>
                        <a:cubicBezTo>
                          <a:pt x="68" y="307"/>
                          <a:pt x="68" y="312"/>
                          <a:pt x="65" y="316"/>
                        </a:cubicBezTo>
                        <a:cubicBezTo>
                          <a:pt x="48" y="335"/>
                          <a:pt x="48" y="335"/>
                          <a:pt x="48" y="335"/>
                        </a:cubicBezTo>
                        <a:cubicBezTo>
                          <a:pt x="44" y="340"/>
                          <a:pt x="45" y="346"/>
                          <a:pt x="48" y="350"/>
                        </a:cubicBezTo>
                        <a:cubicBezTo>
                          <a:pt x="59" y="360"/>
                          <a:pt x="59" y="360"/>
                          <a:pt x="59" y="360"/>
                        </a:cubicBezTo>
                        <a:cubicBezTo>
                          <a:pt x="70" y="371"/>
                          <a:pt x="70" y="371"/>
                          <a:pt x="70" y="371"/>
                        </a:cubicBezTo>
                        <a:cubicBezTo>
                          <a:pt x="80" y="381"/>
                          <a:pt x="80" y="381"/>
                          <a:pt x="80" y="381"/>
                        </a:cubicBezTo>
                        <a:cubicBezTo>
                          <a:pt x="84" y="385"/>
                          <a:pt x="90" y="385"/>
                          <a:pt x="94" y="382"/>
                        </a:cubicBezTo>
                        <a:cubicBezTo>
                          <a:pt x="115" y="364"/>
                          <a:pt x="115" y="364"/>
                          <a:pt x="115" y="364"/>
                        </a:cubicBezTo>
                        <a:cubicBezTo>
                          <a:pt x="118" y="361"/>
                          <a:pt x="123" y="361"/>
                          <a:pt x="127" y="363"/>
                        </a:cubicBezTo>
                        <a:cubicBezTo>
                          <a:pt x="141" y="371"/>
                          <a:pt x="156" y="378"/>
                          <a:pt x="172" y="382"/>
                        </a:cubicBezTo>
                        <a:cubicBezTo>
                          <a:pt x="177" y="383"/>
                          <a:pt x="180" y="387"/>
                          <a:pt x="180" y="39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67000">
                        <a:srgbClr val="D55D2E"/>
                      </a:gs>
                      <a:gs pos="0">
                        <a:srgbClr val="E28B2E"/>
                      </a:gs>
                      <a:gs pos="100000">
                        <a:srgbClr val="D2482B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D6602E">
                        <a:alpha val="19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lt1"/>
                      </a:solidFill>
                      <a:latin typeface="MiSans Semibold" panose="00000700000000000000" pitchFamily="2" charset="-122"/>
                      <a:ea typeface="MiSans Semibold" panose="00000700000000000000" pitchFamily="2" charset="-122"/>
                      <a:cs typeface="+mn-ea"/>
                    </a:endParaRPr>
                  </a:p>
                </p:txBody>
              </p:sp>
              <p:grpSp>
                <p:nvGrpSpPr>
                  <p:cNvPr id="53" name="组合 52"/>
                  <p:cNvGrpSpPr/>
                  <p:nvPr>
                    <p:custDataLst>
                      <p:tags r:id="rId59"/>
                    </p:custDataLst>
                  </p:nvPr>
                </p:nvGrpSpPr>
                <p:grpSpPr>
                  <a:xfrm>
                    <a:off x="2389" y="5847"/>
                    <a:ext cx="2022" cy="1469"/>
                    <a:chOff x="1517227" y="3713096"/>
                    <a:chExt cx="1283680" cy="932967"/>
                  </a:xfrm>
                </p:grpSpPr>
                <p:sp>
                  <p:nvSpPr>
                    <p:cNvPr id="41" name="文本框 40"/>
                    <p:cNvSpPr txBox="1"/>
                    <p:nvPr>
                      <p:custDataLst>
                        <p:tags r:id="rId60"/>
                      </p:custDataLst>
                    </p:nvPr>
                  </p:nvSpPr>
                  <p:spPr>
                    <a:xfrm>
                      <a:off x="1517227" y="3713096"/>
                      <a:ext cx="1283680" cy="3536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lt"/>
                        </a:rPr>
                        <a:t>STEP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2" name="文本框 41"/>
                    <p:cNvSpPr txBox="1"/>
                    <p:nvPr>
                      <p:custDataLst>
                        <p:tags r:id="rId61"/>
                      </p:custDataLst>
                    </p:nvPr>
                  </p:nvSpPr>
                  <p:spPr>
                    <a:xfrm>
                      <a:off x="1517227" y="3969386"/>
                      <a:ext cx="1283680" cy="6766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MiSans Semibold" panose="00000700000000000000" pitchFamily="2" charset="-122"/>
                          <a:ea typeface="MiSans Semibold" panose="00000700000000000000" pitchFamily="2" charset="-122"/>
                          <a:cs typeface="+mn-ea"/>
                          <a:sym typeface="+mn-lt"/>
                        </a:rPr>
                        <a:t>02</a:t>
                      </a:r>
                      <a:endParaRPr lang="zh-CN" altLang="en-US" sz="3600" dirty="0">
                        <a:solidFill>
                          <a:schemeClr val="bg1"/>
                        </a:solidFill>
                        <a:latin typeface="MiSans Semibold" panose="00000700000000000000" pitchFamily="2" charset="-122"/>
                        <a:ea typeface="MiSans Semibold" panose="00000700000000000000" pitchFamily="2" charset="-122"/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86" name="组合 85"/>
              <p:cNvGrpSpPr/>
              <p:nvPr>
                <p:custDataLst>
                  <p:tags r:id="rId49"/>
                </p:custDataLst>
              </p:nvPr>
            </p:nvGrpSpPr>
            <p:grpSpPr>
              <a:xfrm>
                <a:off x="1566" y="3746"/>
                <a:ext cx="1990" cy="2431"/>
                <a:chOff x="1566" y="3746"/>
                <a:chExt cx="1990" cy="2431"/>
              </a:xfrm>
            </p:grpSpPr>
            <p:cxnSp>
              <p:nvCxnSpPr>
                <p:cNvPr id="85" name="直接连接符 84"/>
                <p:cNvCxnSpPr/>
                <p:nvPr>
                  <p:custDataLst>
                    <p:tags r:id="rId50"/>
                  </p:custDataLst>
                </p:nvPr>
              </p:nvCxnSpPr>
              <p:spPr>
                <a:xfrm flipV="1">
                  <a:off x="2567" y="3746"/>
                  <a:ext cx="0" cy="961"/>
                </a:xfrm>
                <a:prstGeom prst="line">
                  <a:avLst/>
                </a:prstGeom>
                <a:ln>
                  <a:solidFill>
                    <a:srgbClr val="E28B2E"/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" name="组合 6"/>
                <p:cNvGrpSpPr/>
                <p:nvPr>
                  <p:custDataLst>
                    <p:tags r:id="rId51"/>
                  </p:custDataLst>
                </p:nvPr>
              </p:nvGrpSpPr>
              <p:grpSpPr>
                <a:xfrm>
                  <a:off x="1566" y="4187"/>
                  <a:ext cx="1990" cy="1990"/>
                  <a:chOff x="2247" y="5399"/>
                  <a:chExt cx="2367" cy="2367"/>
                </a:xfrm>
              </p:grpSpPr>
              <p:sp>
                <p:nvSpPr>
                  <p:cNvPr id="9" name="Freeform 49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2247" y="5399"/>
                    <a:ext cx="2367" cy="2367"/>
                  </a:xfrm>
                  <a:custGeom>
                    <a:avLst/>
                    <a:gdLst>
                      <a:gd name="T0" fmla="*/ 182 w 427"/>
                      <a:gd name="T1" fmla="*/ 417 h 427"/>
                      <a:gd name="T2" fmla="*/ 208 w 427"/>
                      <a:gd name="T3" fmla="*/ 427 h 427"/>
                      <a:gd name="T4" fmla="*/ 238 w 427"/>
                      <a:gd name="T5" fmla="*/ 427 h 427"/>
                      <a:gd name="T6" fmla="*/ 250 w 427"/>
                      <a:gd name="T7" fmla="*/ 391 h 427"/>
                      <a:gd name="T8" fmla="*/ 302 w 427"/>
                      <a:gd name="T9" fmla="*/ 363 h 427"/>
                      <a:gd name="T10" fmla="*/ 334 w 427"/>
                      <a:gd name="T11" fmla="*/ 381 h 427"/>
                      <a:gd name="T12" fmla="*/ 359 w 427"/>
                      <a:gd name="T13" fmla="*/ 370 h 427"/>
                      <a:gd name="T14" fmla="*/ 380 w 427"/>
                      <a:gd name="T15" fmla="*/ 349 h 427"/>
                      <a:gd name="T16" fmla="*/ 364 w 427"/>
                      <a:gd name="T17" fmla="*/ 315 h 427"/>
                      <a:gd name="T18" fmla="*/ 383 w 427"/>
                      <a:gd name="T19" fmla="*/ 255 h 427"/>
                      <a:gd name="T20" fmla="*/ 418 w 427"/>
                      <a:gd name="T21" fmla="*/ 245 h 427"/>
                      <a:gd name="T22" fmla="*/ 427 w 427"/>
                      <a:gd name="T23" fmla="*/ 220 h 427"/>
                      <a:gd name="T24" fmla="*/ 427 w 427"/>
                      <a:gd name="T25" fmla="*/ 190 h 427"/>
                      <a:gd name="T26" fmla="*/ 391 w 427"/>
                      <a:gd name="T27" fmla="*/ 178 h 427"/>
                      <a:gd name="T28" fmla="*/ 363 w 427"/>
                      <a:gd name="T29" fmla="*/ 125 h 427"/>
                      <a:gd name="T30" fmla="*/ 382 w 427"/>
                      <a:gd name="T31" fmla="*/ 93 h 427"/>
                      <a:gd name="T32" fmla="*/ 371 w 427"/>
                      <a:gd name="T33" fmla="*/ 68 h 427"/>
                      <a:gd name="T34" fmla="*/ 350 w 427"/>
                      <a:gd name="T35" fmla="*/ 47 h 427"/>
                      <a:gd name="T36" fmla="*/ 315 w 427"/>
                      <a:gd name="T37" fmla="*/ 63 h 427"/>
                      <a:gd name="T38" fmla="*/ 255 w 427"/>
                      <a:gd name="T39" fmla="*/ 45 h 427"/>
                      <a:gd name="T40" fmla="*/ 246 w 427"/>
                      <a:gd name="T41" fmla="*/ 9 h 427"/>
                      <a:gd name="T42" fmla="*/ 220 w 427"/>
                      <a:gd name="T43" fmla="*/ 0 h 427"/>
                      <a:gd name="T44" fmla="*/ 190 w 427"/>
                      <a:gd name="T45" fmla="*/ 0 h 427"/>
                      <a:gd name="T46" fmla="*/ 178 w 427"/>
                      <a:gd name="T47" fmla="*/ 36 h 427"/>
                      <a:gd name="T48" fmla="*/ 123 w 427"/>
                      <a:gd name="T49" fmla="*/ 65 h 427"/>
                      <a:gd name="T50" fmla="*/ 91 w 427"/>
                      <a:gd name="T51" fmla="*/ 48 h 427"/>
                      <a:gd name="T52" fmla="*/ 66 w 427"/>
                      <a:gd name="T53" fmla="*/ 59 h 427"/>
                      <a:gd name="T54" fmla="*/ 46 w 427"/>
                      <a:gd name="T55" fmla="*/ 80 h 427"/>
                      <a:gd name="T56" fmla="*/ 63 w 427"/>
                      <a:gd name="T57" fmla="*/ 115 h 427"/>
                      <a:gd name="T58" fmla="*/ 45 w 427"/>
                      <a:gd name="T59" fmla="*/ 175 h 427"/>
                      <a:gd name="T60" fmla="*/ 10 w 427"/>
                      <a:gd name="T61" fmla="*/ 185 h 427"/>
                      <a:gd name="T62" fmla="*/ 1 w 427"/>
                      <a:gd name="T63" fmla="*/ 211 h 427"/>
                      <a:gd name="T64" fmla="*/ 1 w 427"/>
                      <a:gd name="T65" fmla="*/ 241 h 427"/>
                      <a:gd name="T66" fmla="*/ 38 w 427"/>
                      <a:gd name="T67" fmla="*/ 253 h 427"/>
                      <a:gd name="T68" fmla="*/ 66 w 427"/>
                      <a:gd name="T69" fmla="*/ 303 h 427"/>
                      <a:gd name="T70" fmla="*/ 48 w 427"/>
                      <a:gd name="T71" fmla="*/ 335 h 427"/>
                      <a:gd name="T72" fmla="*/ 59 w 427"/>
                      <a:gd name="T73" fmla="*/ 360 h 427"/>
                      <a:gd name="T74" fmla="*/ 80 w 427"/>
                      <a:gd name="T75" fmla="*/ 381 h 427"/>
                      <a:gd name="T76" fmla="*/ 115 w 427"/>
                      <a:gd name="T77" fmla="*/ 364 h 427"/>
                      <a:gd name="T78" fmla="*/ 172 w 427"/>
                      <a:gd name="T79" fmla="*/ 382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27" h="427">
                        <a:moveTo>
                          <a:pt x="180" y="391"/>
                        </a:moveTo>
                        <a:cubicBezTo>
                          <a:pt x="182" y="417"/>
                          <a:pt x="182" y="417"/>
                          <a:pt x="182" y="417"/>
                        </a:cubicBezTo>
                        <a:cubicBezTo>
                          <a:pt x="183" y="423"/>
                          <a:pt x="187" y="427"/>
                          <a:pt x="193" y="427"/>
                        </a:cubicBezTo>
                        <a:cubicBezTo>
                          <a:pt x="208" y="427"/>
                          <a:pt x="208" y="427"/>
                          <a:pt x="208" y="427"/>
                        </a:cubicBezTo>
                        <a:cubicBezTo>
                          <a:pt x="222" y="427"/>
                          <a:pt x="222" y="427"/>
                          <a:pt x="222" y="427"/>
                        </a:cubicBezTo>
                        <a:cubicBezTo>
                          <a:pt x="238" y="427"/>
                          <a:pt x="238" y="427"/>
                          <a:pt x="238" y="427"/>
                        </a:cubicBezTo>
                        <a:cubicBezTo>
                          <a:pt x="243" y="427"/>
                          <a:pt x="247" y="423"/>
                          <a:pt x="248" y="417"/>
                        </a:cubicBezTo>
                        <a:cubicBezTo>
                          <a:pt x="250" y="391"/>
                          <a:pt x="250" y="391"/>
                          <a:pt x="250" y="391"/>
                        </a:cubicBezTo>
                        <a:cubicBezTo>
                          <a:pt x="250" y="386"/>
                          <a:pt x="253" y="382"/>
                          <a:pt x="258" y="381"/>
                        </a:cubicBezTo>
                        <a:cubicBezTo>
                          <a:pt x="273" y="377"/>
                          <a:pt x="288" y="371"/>
                          <a:pt x="302" y="363"/>
                        </a:cubicBezTo>
                        <a:cubicBezTo>
                          <a:pt x="306" y="361"/>
                          <a:pt x="311" y="361"/>
                          <a:pt x="314" y="364"/>
                        </a:cubicBezTo>
                        <a:cubicBezTo>
                          <a:pt x="334" y="381"/>
                          <a:pt x="334" y="381"/>
                          <a:pt x="334" y="381"/>
                        </a:cubicBezTo>
                        <a:cubicBezTo>
                          <a:pt x="338" y="385"/>
                          <a:pt x="344" y="385"/>
                          <a:pt x="348" y="381"/>
                        </a:cubicBezTo>
                        <a:cubicBezTo>
                          <a:pt x="359" y="370"/>
                          <a:pt x="359" y="370"/>
                          <a:pt x="359" y="370"/>
                        </a:cubicBezTo>
                        <a:cubicBezTo>
                          <a:pt x="369" y="360"/>
                          <a:pt x="369" y="360"/>
                          <a:pt x="369" y="360"/>
                        </a:cubicBezTo>
                        <a:cubicBezTo>
                          <a:pt x="380" y="349"/>
                          <a:pt x="380" y="349"/>
                          <a:pt x="380" y="349"/>
                        </a:cubicBezTo>
                        <a:cubicBezTo>
                          <a:pt x="384" y="346"/>
                          <a:pt x="384" y="340"/>
                          <a:pt x="381" y="335"/>
                        </a:cubicBezTo>
                        <a:cubicBezTo>
                          <a:pt x="364" y="315"/>
                          <a:pt x="364" y="315"/>
                          <a:pt x="364" y="315"/>
                        </a:cubicBezTo>
                        <a:cubicBezTo>
                          <a:pt x="361" y="312"/>
                          <a:pt x="360" y="307"/>
                          <a:pt x="363" y="303"/>
                        </a:cubicBezTo>
                        <a:cubicBezTo>
                          <a:pt x="372" y="288"/>
                          <a:pt x="378" y="272"/>
                          <a:pt x="383" y="255"/>
                        </a:cubicBezTo>
                        <a:cubicBezTo>
                          <a:pt x="384" y="251"/>
                          <a:pt x="387" y="248"/>
                          <a:pt x="392" y="247"/>
                        </a:cubicBezTo>
                        <a:cubicBezTo>
                          <a:pt x="418" y="245"/>
                          <a:pt x="418" y="245"/>
                          <a:pt x="418" y="245"/>
                        </a:cubicBezTo>
                        <a:cubicBezTo>
                          <a:pt x="423" y="245"/>
                          <a:pt x="427" y="240"/>
                          <a:pt x="427" y="235"/>
                        </a:cubicBezTo>
                        <a:cubicBezTo>
                          <a:pt x="427" y="220"/>
                          <a:pt x="427" y="220"/>
                          <a:pt x="427" y="220"/>
                        </a:cubicBezTo>
                        <a:cubicBezTo>
                          <a:pt x="427" y="205"/>
                          <a:pt x="427" y="205"/>
                          <a:pt x="427" y="205"/>
                        </a:cubicBezTo>
                        <a:cubicBezTo>
                          <a:pt x="427" y="190"/>
                          <a:pt x="427" y="190"/>
                          <a:pt x="427" y="190"/>
                        </a:cubicBezTo>
                        <a:cubicBezTo>
                          <a:pt x="427" y="185"/>
                          <a:pt x="423" y="180"/>
                          <a:pt x="418" y="180"/>
                        </a:cubicBezTo>
                        <a:cubicBezTo>
                          <a:pt x="391" y="178"/>
                          <a:pt x="391" y="178"/>
                          <a:pt x="391" y="178"/>
                        </a:cubicBezTo>
                        <a:cubicBezTo>
                          <a:pt x="387" y="177"/>
                          <a:pt x="383" y="174"/>
                          <a:pt x="382" y="170"/>
                        </a:cubicBezTo>
                        <a:cubicBezTo>
                          <a:pt x="378" y="154"/>
                          <a:pt x="372" y="139"/>
                          <a:pt x="363" y="125"/>
                        </a:cubicBezTo>
                        <a:cubicBezTo>
                          <a:pt x="361" y="121"/>
                          <a:pt x="362" y="116"/>
                          <a:pt x="365" y="113"/>
                        </a:cubicBezTo>
                        <a:cubicBezTo>
                          <a:pt x="382" y="93"/>
                          <a:pt x="382" y="93"/>
                          <a:pt x="382" y="93"/>
                        </a:cubicBezTo>
                        <a:cubicBezTo>
                          <a:pt x="385" y="89"/>
                          <a:pt x="385" y="83"/>
                          <a:pt x="381" y="79"/>
                        </a:cubicBezTo>
                        <a:cubicBezTo>
                          <a:pt x="371" y="68"/>
                          <a:pt x="371" y="68"/>
                          <a:pt x="371" y="68"/>
                        </a:cubicBezTo>
                        <a:cubicBezTo>
                          <a:pt x="360" y="58"/>
                          <a:pt x="360" y="58"/>
                          <a:pt x="360" y="58"/>
                        </a:cubicBezTo>
                        <a:cubicBezTo>
                          <a:pt x="350" y="47"/>
                          <a:pt x="350" y="47"/>
                          <a:pt x="350" y="47"/>
                        </a:cubicBezTo>
                        <a:cubicBezTo>
                          <a:pt x="346" y="43"/>
                          <a:pt x="340" y="43"/>
                          <a:pt x="336" y="46"/>
                        </a:cubicBezTo>
                        <a:cubicBezTo>
                          <a:pt x="315" y="63"/>
                          <a:pt x="315" y="63"/>
                          <a:pt x="315" y="63"/>
                        </a:cubicBezTo>
                        <a:cubicBezTo>
                          <a:pt x="312" y="66"/>
                          <a:pt x="307" y="67"/>
                          <a:pt x="303" y="64"/>
                        </a:cubicBezTo>
                        <a:cubicBezTo>
                          <a:pt x="289" y="56"/>
                          <a:pt x="273" y="49"/>
                          <a:pt x="255" y="45"/>
                        </a:cubicBezTo>
                        <a:cubicBezTo>
                          <a:pt x="251" y="44"/>
                          <a:pt x="248" y="40"/>
                          <a:pt x="248" y="35"/>
                        </a:cubicBezTo>
                        <a:cubicBezTo>
                          <a:pt x="246" y="9"/>
                          <a:pt x="246" y="9"/>
                          <a:pt x="246" y="9"/>
                        </a:cubicBezTo>
                        <a:cubicBezTo>
                          <a:pt x="245" y="4"/>
                          <a:pt x="241" y="0"/>
                          <a:pt x="235" y="0"/>
                        </a:cubicBezTo>
                        <a:cubicBezTo>
                          <a:pt x="220" y="0"/>
                          <a:pt x="220" y="0"/>
                          <a:pt x="220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190" y="0"/>
                          <a:pt x="190" y="0"/>
                          <a:pt x="190" y="0"/>
                        </a:cubicBezTo>
                        <a:cubicBezTo>
                          <a:pt x="185" y="0"/>
                          <a:pt x="180" y="4"/>
                          <a:pt x="180" y="10"/>
                        </a:cubicBezTo>
                        <a:cubicBezTo>
                          <a:pt x="178" y="36"/>
                          <a:pt x="178" y="36"/>
                          <a:pt x="178" y="36"/>
                        </a:cubicBezTo>
                        <a:cubicBezTo>
                          <a:pt x="178" y="40"/>
                          <a:pt x="175" y="44"/>
                          <a:pt x="170" y="45"/>
                        </a:cubicBezTo>
                        <a:cubicBezTo>
                          <a:pt x="153" y="50"/>
                          <a:pt x="138" y="57"/>
                          <a:pt x="123" y="65"/>
                        </a:cubicBezTo>
                        <a:cubicBezTo>
                          <a:pt x="119" y="68"/>
                          <a:pt x="114" y="67"/>
                          <a:pt x="111" y="65"/>
                        </a:cubicBezTo>
                        <a:cubicBezTo>
                          <a:pt x="91" y="48"/>
                          <a:pt x="91" y="48"/>
                          <a:pt x="91" y="48"/>
                        </a:cubicBezTo>
                        <a:cubicBezTo>
                          <a:pt x="87" y="44"/>
                          <a:pt x="81" y="44"/>
                          <a:pt x="77" y="48"/>
                        </a:cubicBezTo>
                        <a:cubicBezTo>
                          <a:pt x="66" y="59"/>
                          <a:pt x="66" y="59"/>
                          <a:pt x="66" y="59"/>
                        </a:cubicBezTo>
                        <a:cubicBezTo>
                          <a:pt x="56" y="70"/>
                          <a:pt x="56" y="70"/>
                          <a:pt x="56" y="70"/>
                        </a:cubicBezTo>
                        <a:cubicBezTo>
                          <a:pt x="46" y="80"/>
                          <a:pt x="46" y="80"/>
                          <a:pt x="46" y="80"/>
                        </a:cubicBezTo>
                        <a:cubicBezTo>
                          <a:pt x="42" y="84"/>
                          <a:pt x="42" y="90"/>
                          <a:pt x="45" y="94"/>
                        </a:cubicBezTo>
                        <a:cubicBezTo>
                          <a:pt x="63" y="115"/>
                          <a:pt x="63" y="115"/>
                          <a:pt x="63" y="115"/>
                        </a:cubicBezTo>
                        <a:cubicBezTo>
                          <a:pt x="66" y="118"/>
                          <a:pt x="66" y="123"/>
                          <a:pt x="64" y="126"/>
                        </a:cubicBezTo>
                        <a:cubicBezTo>
                          <a:pt x="55" y="141"/>
                          <a:pt x="49" y="158"/>
                          <a:pt x="45" y="175"/>
                        </a:cubicBezTo>
                        <a:cubicBezTo>
                          <a:pt x="44" y="179"/>
                          <a:pt x="40" y="182"/>
                          <a:pt x="36" y="183"/>
                        </a:cubicBezTo>
                        <a:cubicBezTo>
                          <a:pt x="10" y="185"/>
                          <a:pt x="10" y="185"/>
                          <a:pt x="10" y="185"/>
                        </a:cubicBezTo>
                        <a:cubicBezTo>
                          <a:pt x="4" y="186"/>
                          <a:pt x="0" y="191"/>
                          <a:pt x="0" y="196"/>
                        </a:cubicBezTo>
                        <a:cubicBezTo>
                          <a:pt x="1" y="211"/>
                          <a:pt x="1" y="211"/>
                          <a:pt x="1" y="211"/>
                        </a:cubicBezTo>
                        <a:cubicBezTo>
                          <a:pt x="1" y="226"/>
                          <a:pt x="1" y="226"/>
                          <a:pt x="1" y="226"/>
                        </a:cubicBezTo>
                        <a:cubicBezTo>
                          <a:pt x="1" y="241"/>
                          <a:pt x="1" y="241"/>
                          <a:pt x="1" y="241"/>
                        </a:cubicBezTo>
                        <a:cubicBezTo>
                          <a:pt x="1" y="246"/>
                          <a:pt x="6" y="251"/>
                          <a:pt x="11" y="251"/>
                        </a:cubicBezTo>
                        <a:cubicBezTo>
                          <a:pt x="38" y="253"/>
                          <a:pt x="38" y="253"/>
                          <a:pt x="38" y="253"/>
                        </a:cubicBezTo>
                        <a:cubicBezTo>
                          <a:pt x="42" y="253"/>
                          <a:pt x="46" y="256"/>
                          <a:pt x="47" y="260"/>
                        </a:cubicBezTo>
                        <a:cubicBezTo>
                          <a:pt x="51" y="276"/>
                          <a:pt x="58" y="290"/>
                          <a:pt x="66" y="303"/>
                        </a:cubicBezTo>
                        <a:cubicBezTo>
                          <a:pt x="68" y="307"/>
                          <a:pt x="68" y="312"/>
                          <a:pt x="65" y="316"/>
                        </a:cubicBezTo>
                        <a:cubicBezTo>
                          <a:pt x="48" y="335"/>
                          <a:pt x="48" y="335"/>
                          <a:pt x="48" y="335"/>
                        </a:cubicBezTo>
                        <a:cubicBezTo>
                          <a:pt x="44" y="340"/>
                          <a:pt x="45" y="346"/>
                          <a:pt x="48" y="350"/>
                        </a:cubicBezTo>
                        <a:cubicBezTo>
                          <a:pt x="59" y="360"/>
                          <a:pt x="59" y="360"/>
                          <a:pt x="59" y="360"/>
                        </a:cubicBezTo>
                        <a:cubicBezTo>
                          <a:pt x="70" y="371"/>
                          <a:pt x="70" y="371"/>
                          <a:pt x="70" y="371"/>
                        </a:cubicBezTo>
                        <a:cubicBezTo>
                          <a:pt x="80" y="381"/>
                          <a:pt x="80" y="381"/>
                          <a:pt x="80" y="381"/>
                        </a:cubicBezTo>
                        <a:cubicBezTo>
                          <a:pt x="84" y="385"/>
                          <a:pt x="90" y="385"/>
                          <a:pt x="94" y="382"/>
                        </a:cubicBezTo>
                        <a:cubicBezTo>
                          <a:pt x="115" y="364"/>
                          <a:pt x="115" y="364"/>
                          <a:pt x="115" y="364"/>
                        </a:cubicBezTo>
                        <a:cubicBezTo>
                          <a:pt x="118" y="361"/>
                          <a:pt x="123" y="361"/>
                          <a:pt x="127" y="363"/>
                        </a:cubicBezTo>
                        <a:cubicBezTo>
                          <a:pt x="141" y="371"/>
                          <a:pt x="156" y="378"/>
                          <a:pt x="172" y="382"/>
                        </a:cubicBezTo>
                        <a:cubicBezTo>
                          <a:pt x="177" y="383"/>
                          <a:pt x="180" y="387"/>
                          <a:pt x="180" y="39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67000">
                        <a:srgbClr val="D55D2E"/>
                      </a:gs>
                      <a:gs pos="0">
                        <a:srgbClr val="E28B2E"/>
                      </a:gs>
                      <a:gs pos="100000">
                        <a:srgbClr val="D2482B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D6602E">
                        <a:alpha val="19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lt1"/>
                      </a:solidFill>
                      <a:latin typeface="MiSans Semibold" panose="00000700000000000000" pitchFamily="2" charset="-122"/>
                      <a:ea typeface="MiSans Semibold" panose="00000700000000000000" pitchFamily="2" charset="-122"/>
                      <a:cs typeface="+mn-ea"/>
                    </a:endParaRPr>
                  </a:p>
                </p:txBody>
              </p:sp>
              <p:grpSp>
                <p:nvGrpSpPr>
                  <p:cNvPr id="10" name="组合 9"/>
                  <p:cNvGrpSpPr/>
                  <p:nvPr>
                    <p:custDataLst>
                      <p:tags r:id="rId53"/>
                    </p:custDataLst>
                  </p:nvPr>
                </p:nvGrpSpPr>
                <p:grpSpPr>
                  <a:xfrm>
                    <a:off x="2389" y="5847"/>
                    <a:ext cx="2022" cy="1469"/>
                    <a:chOff x="1517227" y="3713096"/>
                    <a:chExt cx="1283680" cy="933043"/>
                  </a:xfrm>
                </p:grpSpPr>
                <p:sp>
                  <p:nvSpPr>
                    <p:cNvPr id="11" name="文本框 10"/>
                    <p:cNvSpPr txBox="1"/>
                    <p:nvPr>
                      <p:custDataLst>
                        <p:tags r:id="rId54"/>
                      </p:custDataLst>
                    </p:nvPr>
                  </p:nvSpPr>
                  <p:spPr>
                    <a:xfrm>
                      <a:off x="1517227" y="3713096"/>
                      <a:ext cx="1283680" cy="3536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lt"/>
                        </a:rPr>
                        <a:t>STEP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" name="文本框 11"/>
                    <p:cNvSpPr txBox="1"/>
                    <p:nvPr>
                      <p:custDataLst>
                        <p:tags r:id="rId55"/>
                      </p:custDataLst>
                    </p:nvPr>
                  </p:nvSpPr>
                  <p:spPr>
                    <a:xfrm>
                      <a:off x="1517227" y="3969386"/>
                      <a:ext cx="1283680" cy="6767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MiSans Semibold" panose="00000700000000000000" pitchFamily="2" charset="-122"/>
                          <a:ea typeface="MiSans Semibold" panose="00000700000000000000" pitchFamily="2" charset="-122"/>
                          <a:cs typeface="+mn-ea"/>
                          <a:sym typeface="+mn-lt"/>
                        </a:rPr>
                        <a:t>01</a:t>
                      </a:r>
                      <a:endParaRPr lang="zh-CN" altLang="en-US" sz="3600" dirty="0">
                        <a:solidFill>
                          <a:schemeClr val="bg1"/>
                        </a:solidFill>
                        <a:latin typeface="MiSans Semibold" panose="00000700000000000000" pitchFamily="2" charset="-122"/>
                        <a:ea typeface="MiSans Semibold" panose="00000700000000000000" pitchFamily="2" charset="-122"/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</p:grpSp>
        </p:grpSp>
        <p:grpSp>
          <p:nvGrpSpPr>
            <p:cNvPr id="89" name="组合 88"/>
            <p:cNvGrpSpPr/>
            <p:nvPr>
              <p:custDataLst>
                <p:tags r:id="rId3"/>
              </p:custDataLst>
            </p:nvPr>
          </p:nvGrpSpPr>
          <p:grpSpPr>
            <a:xfrm>
              <a:off x="5104" y="3750"/>
              <a:ext cx="3759" cy="3953"/>
              <a:chOff x="1566" y="3746"/>
              <a:chExt cx="3759" cy="3953"/>
            </a:xfrm>
          </p:grpSpPr>
          <p:grpSp>
            <p:nvGrpSpPr>
              <p:cNvPr id="90" name="组合 89"/>
              <p:cNvGrpSpPr/>
              <p:nvPr>
                <p:custDataLst>
                  <p:tags r:id="rId34"/>
                </p:custDataLst>
              </p:nvPr>
            </p:nvGrpSpPr>
            <p:grpSpPr>
              <a:xfrm>
                <a:off x="3335" y="5266"/>
                <a:ext cx="1990" cy="2433"/>
                <a:chOff x="3556" y="5487"/>
                <a:chExt cx="1990" cy="2433"/>
              </a:xfrm>
            </p:grpSpPr>
            <p:cxnSp>
              <p:nvCxnSpPr>
                <p:cNvPr id="91" name="直接连接符 90"/>
                <p:cNvCxnSpPr/>
                <p:nvPr>
                  <p:custDataLst>
                    <p:tags r:id="rId42"/>
                  </p:custDataLst>
                </p:nvPr>
              </p:nvCxnSpPr>
              <p:spPr>
                <a:xfrm rot="10800000" flipV="1">
                  <a:off x="4551" y="6959"/>
                  <a:ext cx="0" cy="961"/>
                </a:xfrm>
                <a:prstGeom prst="line">
                  <a:avLst/>
                </a:prstGeom>
                <a:ln>
                  <a:solidFill>
                    <a:srgbClr val="E28B2E"/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3" name="组合 92"/>
                <p:cNvGrpSpPr/>
                <p:nvPr>
                  <p:custDataLst>
                    <p:tags r:id="rId43"/>
                  </p:custDataLst>
                </p:nvPr>
              </p:nvGrpSpPr>
              <p:grpSpPr>
                <a:xfrm>
                  <a:off x="3556" y="5487"/>
                  <a:ext cx="1990" cy="1990"/>
                  <a:chOff x="2247" y="5399"/>
                  <a:chExt cx="2367" cy="2367"/>
                </a:xfrm>
              </p:grpSpPr>
              <p:sp>
                <p:nvSpPr>
                  <p:cNvPr id="94" name="Freeform 49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247" y="5399"/>
                    <a:ext cx="2367" cy="2367"/>
                  </a:xfrm>
                  <a:custGeom>
                    <a:avLst/>
                    <a:gdLst>
                      <a:gd name="T0" fmla="*/ 182 w 427"/>
                      <a:gd name="T1" fmla="*/ 417 h 427"/>
                      <a:gd name="T2" fmla="*/ 208 w 427"/>
                      <a:gd name="T3" fmla="*/ 427 h 427"/>
                      <a:gd name="T4" fmla="*/ 238 w 427"/>
                      <a:gd name="T5" fmla="*/ 427 h 427"/>
                      <a:gd name="T6" fmla="*/ 250 w 427"/>
                      <a:gd name="T7" fmla="*/ 391 h 427"/>
                      <a:gd name="T8" fmla="*/ 302 w 427"/>
                      <a:gd name="T9" fmla="*/ 363 h 427"/>
                      <a:gd name="T10" fmla="*/ 334 w 427"/>
                      <a:gd name="T11" fmla="*/ 381 h 427"/>
                      <a:gd name="T12" fmla="*/ 359 w 427"/>
                      <a:gd name="T13" fmla="*/ 370 h 427"/>
                      <a:gd name="T14" fmla="*/ 380 w 427"/>
                      <a:gd name="T15" fmla="*/ 349 h 427"/>
                      <a:gd name="T16" fmla="*/ 364 w 427"/>
                      <a:gd name="T17" fmla="*/ 315 h 427"/>
                      <a:gd name="T18" fmla="*/ 383 w 427"/>
                      <a:gd name="T19" fmla="*/ 255 h 427"/>
                      <a:gd name="T20" fmla="*/ 418 w 427"/>
                      <a:gd name="T21" fmla="*/ 245 h 427"/>
                      <a:gd name="T22" fmla="*/ 427 w 427"/>
                      <a:gd name="T23" fmla="*/ 220 h 427"/>
                      <a:gd name="T24" fmla="*/ 427 w 427"/>
                      <a:gd name="T25" fmla="*/ 190 h 427"/>
                      <a:gd name="T26" fmla="*/ 391 w 427"/>
                      <a:gd name="T27" fmla="*/ 178 h 427"/>
                      <a:gd name="T28" fmla="*/ 363 w 427"/>
                      <a:gd name="T29" fmla="*/ 125 h 427"/>
                      <a:gd name="T30" fmla="*/ 382 w 427"/>
                      <a:gd name="T31" fmla="*/ 93 h 427"/>
                      <a:gd name="T32" fmla="*/ 371 w 427"/>
                      <a:gd name="T33" fmla="*/ 68 h 427"/>
                      <a:gd name="T34" fmla="*/ 350 w 427"/>
                      <a:gd name="T35" fmla="*/ 47 h 427"/>
                      <a:gd name="T36" fmla="*/ 315 w 427"/>
                      <a:gd name="T37" fmla="*/ 63 h 427"/>
                      <a:gd name="T38" fmla="*/ 255 w 427"/>
                      <a:gd name="T39" fmla="*/ 45 h 427"/>
                      <a:gd name="T40" fmla="*/ 246 w 427"/>
                      <a:gd name="T41" fmla="*/ 9 h 427"/>
                      <a:gd name="T42" fmla="*/ 220 w 427"/>
                      <a:gd name="T43" fmla="*/ 0 h 427"/>
                      <a:gd name="T44" fmla="*/ 190 w 427"/>
                      <a:gd name="T45" fmla="*/ 0 h 427"/>
                      <a:gd name="T46" fmla="*/ 178 w 427"/>
                      <a:gd name="T47" fmla="*/ 36 h 427"/>
                      <a:gd name="T48" fmla="*/ 123 w 427"/>
                      <a:gd name="T49" fmla="*/ 65 h 427"/>
                      <a:gd name="T50" fmla="*/ 91 w 427"/>
                      <a:gd name="T51" fmla="*/ 48 h 427"/>
                      <a:gd name="T52" fmla="*/ 66 w 427"/>
                      <a:gd name="T53" fmla="*/ 59 h 427"/>
                      <a:gd name="T54" fmla="*/ 46 w 427"/>
                      <a:gd name="T55" fmla="*/ 80 h 427"/>
                      <a:gd name="T56" fmla="*/ 63 w 427"/>
                      <a:gd name="T57" fmla="*/ 115 h 427"/>
                      <a:gd name="T58" fmla="*/ 45 w 427"/>
                      <a:gd name="T59" fmla="*/ 175 h 427"/>
                      <a:gd name="T60" fmla="*/ 10 w 427"/>
                      <a:gd name="T61" fmla="*/ 185 h 427"/>
                      <a:gd name="T62" fmla="*/ 1 w 427"/>
                      <a:gd name="T63" fmla="*/ 211 h 427"/>
                      <a:gd name="T64" fmla="*/ 1 w 427"/>
                      <a:gd name="T65" fmla="*/ 241 h 427"/>
                      <a:gd name="T66" fmla="*/ 38 w 427"/>
                      <a:gd name="T67" fmla="*/ 253 h 427"/>
                      <a:gd name="T68" fmla="*/ 66 w 427"/>
                      <a:gd name="T69" fmla="*/ 303 h 427"/>
                      <a:gd name="T70" fmla="*/ 48 w 427"/>
                      <a:gd name="T71" fmla="*/ 335 h 427"/>
                      <a:gd name="T72" fmla="*/ 59 w 427"/>
                      <a:gd name="T73" fmla="*/ 360 h 427"/>
                      <a:gd name="T74" fmla="*/ 80 w 427"/>
                      <a:gd name="T75" fmla="*/ 381 h 427"/>
                      <a:gd name="T76" fmla="*/ 115 w 427"/>
                      <a:gd name="T77" fmla="*/ 364 h 427"/>
                      <a:gd name="T78" fmla="*/ 172 w 427"/>
                      <a:gd name="T79" fmla="*/ 382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27" h="427">
                        <a:moveTo>
                          <a:pt x="180" y="391"/>
                        </a:moveTo>
                        <a:cubicBezTo>
                          <a:pt x="182" y="417"/>
                          <a:pt x="182" y="417"/>
                          <a:pt x="182" y="417"/>
                        </a:cubicBezTo>
                        <a:cubicBezTo>
                          <a:pt x="183" y="423"/>
                          <a:pt x="187" y="427"/>
                          <a:pt x="193" y="427"/>
                        </a:cubicBezTo>
                        <a:cubicBezTo>
                          <a:pt x="208" y="427"/>
                          <a:pt x="208" y="427"/>
                          <a:pt x="208" y="427"/>
                        </a:cubicBezTo>
                        <a:cubicBezTo>
                          <a:pt x="222" y="427"/>
                          <a:pt x="222" y="427"/>
                          <a:pt x="222" y="427"/>
                        </a:cubicBezTo>
                        <a:cubicBezTo>
                          <a:pt x="238" y="427"/>
                          <a:pt x="238" y="427"/>
                          <a:pt x="238" y="427"/>
                        </a:cubicBezTo>
                        <a:cubicBezTo>
                          <a:pt x="243" y="427"/>
                          <a:pt x="247" y="423"/>
                          <a:pt x="248" y="417"/>
                        </a:cubicBezTo>
                        <a:cubicBezTo>
                          <a:pt x="250" y="391"/>
                          <a:pt x="250" y="391"/>
                          <a:pt x="250" y="391"/>
                        </a:cubicBezTo>
                        <a:cubicBezTo>
                          <a:pt x="250" y="386"/>
                          <a:pt x="253" y="382"/>
                          <a:pt x="258" y="381"/>
                        </a:cubicBezTo>
                        <a:cubicBezTo>
                          <a:pt x="273" y="377"/>
                          <a:pt x="288" y="371"/>
                          <a:pt x="302" y="363"/>
                        </a:cubicBezTo>
                        <a:cubicBezTo>
                          <a:pt x="306" y="361"/>
                          <a:pt x="311" y="361"/>
                          <a:pt x="314" y="364"/>
                        </a:cubicBezTo>
                        <a:cubicBezTo>
                          <a:pt x="334" y="381"/>
                          <a:pt x="334" y="381"/>
                          <a:pt x="334" y="381"/>
                        </a:cubicBezTo>
                        <a:cubicBezTo>
                          <a:pt x="338" y="385"/>
                          <a:pt x="344" y="385"/>
                          <a:pt x="348" y="381"/>
                        </a:cubicBezTo>
                        <a:cubicBezTo>
                          <a:pt x="359" y="370"/>
                          <a:pt x="359" y="370"/>
                          <a:pt x="359" y="370"/>
                        </a:cubicBezTo>
                        <a:cubicBezTo>
                          <a:pt x="369" y="360"/>
                          <a:pt x="369" y="360"/>
                          <a:pt x="369" y="360"/>
                        </a:cubicBezTo>
                        <a:cubicBezTo>
                          <a:pt x="380" y="349"/>
                          <a:pt x="380" y="349"/>
                          <a:pt x="380" y="349"/>
                        </a:cubicBezTo>
                        <a:cubicBezTo>
                          <a:pt x="384" y="346"/>
                          <a:pt x="384" y="340"/>
                          <a:pt x="381" y="335"/>
                        </a:cubicBezTo>
                        <a:cubicBezTo>
                          <a:pt x="364" y="315"/>
                          <a:pt x="364" y="315"/>
                          <a:pt x="364" y="315"/>
                        </a:cubicBezTo>
                        <a:cubicBezTo>
                          <a:pt x="361" y="312"/>
                          <a:pt x="360" y="307"/>
                          <a:pt x="363" y="303"/>
                        </a:cubicBezTo>
                        <a:cubicBezTo>
                          <a:pt x="372" y="288"/>
                          <a:pt x="378" y="272"/>
                          <a:pt x="383" y="255"/>
                        </a:cubicBezTo>
                        <a:cubicBezTo>
                          <a:pt x="384" y="251"/>
                          <a:pt x="387" y="248"/>
                          <a:pt x="392" y="247"/>
                        </a:cubicBezTo>
                        <a:cubicBezTo>
                          <a:pt x="418" y="245"/>
                          <a:pt x="418" y="245"/>
                          <a:pt x="418" y="245"/>
                        </a:cubicBezTo>
                        <a:cubicBezTo>
                          <a:pt x="423" y="245"/>
                          <a:pt x="427" y="240"/>
                          <a:pt x="427" y="235"/>
                        </a:cubicBezTo>
                        <a:cubicBezTo>
                          <a:pt x="427" y="220"/>
                          <a:pt x="427" y="220"/>
                          <a:pt x="427" y="220"/>
                        </a:cubicBezTo>
                        <a:cubicBezTo>
                          <a:pt x="427" y="205"/>
                          <a:pt x="427" y="205"/>
                          <a:pt x="427" y="205"/>
                        </a:cubicBezTo>
                        <a:cubicBezTo>
                          <a:pt x="427" y="190"/>
                          <a:pt x="427" y="190"/>
                          <a:pt x="427" y="190"/>
                        </a:cubicBezTo>
                        <a:cubicBezTo>
                          <a:pt x="427" y="185"/>
                          <a:pt x="423" y="180"/>
                          <a:pt x="418" y="180"/>
                        </a:cubicBezTo>
                        <a:cubicBezTo>
                          <a:pt x="391" y="178"/>
                          <a:pt x="391" y="178"/>
                          <a:pt x="391" y="178"/>
                        </a:cubicBezTo>
                        <a:cubicBezTo>
                          <a:pt x="387" y="177"/>
                          <a:pt x="383" y="174"/>
                          <a:pt x="382" y="170"/>
                        </a:cubicBezTo>
                        <a:cubicBezTo>
                          <a:pt x="378" y="154"/>
                          <a:pt x="372" y="139"/>
                          <a:pt x="363" y="125"/>
                        </a:cubicBezTo>
                        <a:cubicBezTo>
                          <a:pt x="361" y="121"/>
                          <a:pt x="362" y="116"/>
                          <a:pt x="365" y="113"/>
                        </a:cubicBezTo>
                        <a:cubicBezTo>
                          <a:pt x="382" y="93"/>
                          <a:pt x="382" y="93"/>
                          <a:pt x="382" y="93"/>
                        </a:cubicBezTo>
                        <a:cubicBezTo>
                          <a:pt x="385" y="89"/>
                          <a:pt x="385" y="83"/>
                          <a:pt x="381" y="79"/>
                        </a:cubicBezTo>
                        <a:cubicBezTo>
                          <a:pt x="371" y="68"/>
                          <a:pt x="371" y="68"/>
                          <a:pt x="371" y="68"/>
                        </a:cubicBezTo>
                        <a:cubicBezTo>
                          <a:pt x="360" y="58"/>
                          <a:pt x="360" y="58"/>
                          <a:pt x="360" y="58"/>
                        </a:cubicBezTo>
                        <a:cubicBezTo>
                          <a:pt x="350" y="47"/>
                          <a:pt x="350" y="47"/>
                          <a:pt x="350" y="47"/>
                        </a:cubicBezTo>
                        <a:cubicBezTo>
                          <a:pt x="346" y="43"/>
                          <a:pt x="340" y="43"/>
                          <a:pt x="336" y="46"/>
                        </a:cubicBezTo>
                        <a:cubicBezTo>
                          <a:pt x="315" y="63"/>
                          <a:pt x="315" y="63"/>
                          <a:pt x="315" y="63"/>
                        </a:cubicBezTo>
                        <a:cubicBezTo>
                          <a:pt x="312" y="66"/>
                          <a:pt x="307" y="67"/>
                          <a:pt x="303" y="64"/>
                        </a:cubicBezTo>
                        <a:cubicBezTo>
                          <a:pt x="289" y="56"/>
                          <a:pt x="273" y="49"/>
                          <a:pt x="255" y="45"/>
                        </a:cubicBezTo>
                        <a:cubicBezTo>
                          <a:pt x="251" y="44"/>
                          <a:pt x="248" y="40"/>
                          <a:pt x="248" y="35"/>
                        </a:cubicBezTo>
                        <a:cubicBezTo>
                          <a:pt x="246" y="9"/>
                          <a:pt x="246" y="9"/>
                          <a:pt x="246" y="9"/>
                        </a:cubicBezTo>
                        <a:cubicBezTo>
                          <a:pt x="245" y="4"/>
                          <a:pt x="241" y="0"/>
                          <a:pt x="235" y="0"/>
                        </a:cubicBezTo>
                        <a:cubicBezTo>
                          <a:pt x="220" y="0"/>
                          <a:pt x="220" y="0"/>
                          <a:pt x="220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190" y="0"/>
                          <a:pt x="190" y="0"/>
                          <a:pt x="190" y="0"/>
                        </a:cubicBezTo>
                        <a:cubicBezTo>
                          <a:pt x="185" y="0"/>
                          <a:pt x="180" y="4"/>
                          <a:pt x="180" y="10"/>
                        </a:cubicBezTo>
                        <a:cubicBezTo>
                          <a:pt x="178" y="36"/>
                          <a:pt x="178" y="36"/>
                          <a:pt x="178" y="36"/>
                        </a:cubicBezTo>
                        <a:cubicBezTo>
                          <a:pt x="178" y="40"/>
                          <a:pt x="175" y="44"/>
                          <a:pt x="170" y="45"/>
                        </a:cubicBezTo>
                        <a:cubicBezTo>
                          <a:pt x="153" y="50"/>
                          <a:pt x="138" y="57"/>
                          <a:pt x="123" y="65"/>
                        </a:cubicBezTo>
                        <a:cubicBezTo>
                          <a:pt x="119" y="68"/>
                          <a:pt x="114" y="67"/>
                          <a:pt x="111" y="65"/>
                        </a:cubicBezTo>
                        <a:cubicBezTo>
                          <a:pt x="91" y="48"/>
                          <a:pt x="91" y="48"/>
                          <a:pt x="91" y="48"/>
                        </a:cubicBezTo>
                        <a:cubicBezTo>
                          <a:pt x="87" y="44"/>
                          <a:pt x="81" y="44"/>
                          <a:pt x="77" y="48"/>
                        </a:cubicBezTo>
                        <a:cubicBezTo>
                          <a:pt x="66" y="59"/>
                          <a:pt x="66" y="59"/>
                          <a:pt x="66" y="59"/>
                        </a:cubicBezTo>
                        <a:cubicBezTo>
                          <a:pt x="56" y="70"/>
                          <a:pt x="56" y="70"/>
                          <a:pt x="56" y="70"/>
                        </a:cubicBezTo>
                        <a:cubicBezTo>
                          <a:pt x="46" y="80"/>
                          <a:pt x="46" y="80"/>
                          <a:pt x="46" y="80"/>
                        </a:cubicBezTo>
                        <a:cubicBezTo>
                          <a:pt x="42" y="84"/>
                          <a:pt x="42" y="90"/>
                          <a:pt x="45" y="94"/>
                        </a:cubicBezTo>
                        <a:cubicBezTo>
                          <a:pt x="63" y="115"/>
                          <a:pt x="63" y="115"/>
                          <a:pt x="63" y="115"/>
                        </a:cubicBezTo>
                        <a:cubicBezTo>
                          <a:pt x="66" y="118"/>
                          <a:pt x="66" y="123"/>
                          <a:pt x="64" y="126"/>
                        </a:cubicBezTo>
                        <a:cubicBezTo>
                          <a:pt x="55" y="141"/>
                          <a:pt x="49" y="158"/>
                          <a:pt x="45" y="175"/>
                        </a:cubicBezTo>
                        <a:cubicBezTo>
                          <a:pt x="44" y="179"/>
                          <a:pt x="40" y="182"/>
                          <a:pt x="36" y="183"/>
                        </a:cubicBezTo>
                        <a:cubicBezTo>
                          <a:pt x="10" y="185"/>
                          <a:pt x="10" y="185"/>
                          <a:pt x="10" y="185"/>
                        </a:cubicBezTo>
                        <a:cubicBezTo>
                          <a:pt x="4" y="186"/>
                          <a:pt x="0" y="191"/>
                          <a:pt x="0" y="196"/>
                        </a:cubicBezTo>
                        <a:cubicBezTo>
                          <a:pt x="1" y="211"/>
                          <a:pt x="1" y="211"/>
                          <a:pt x="1" y="211"/>
                        </a:cubicBezTo>
                        <a:cubicBezTo>
                          <a:pt x="1" y="226"/>
                          <a:pt x="1" y="226"/>
                          <a:pt x="1" y="226"/>
                        </a:cubicBezTo>
                        <a:cubicBezTo>
                          <a:pt x="1" y="241"/>
                          <a:pt x="1" y="241"/>
                          <a:pt x="1" y="241"/>
                        </a:cubicBezTo>
                        <a:cubicBezTo>
                          <a:pt x="1" y="246"/>
                          <a:pt x="6" y="251"/>
                          <a:pt x="11" y="251"/>
                        </a:cubicBezTo>
                        <a:cubicBezTo>
                          <a:pt x="38" y="253"/>
                          <a:pt x="38" y="253"/>
                          <a:pt x="38" y="253"/>
                        </a:cubicBezTo>
                        <a:cubicBezTo>
                          <a:pt x="42" y="253"/>
                          <a:pt x="46" y="256"/>
                          <a:pt x="47" y="260"/>
                        </a:cubicBezTo>
                        <a:cubicBezTo>
                          <a:pt x="51" y="276"/>
                          <a:pt x="58" y="290"/>
                          <a:pt x="66" y="303"/>
                        </a:cubicBezTo>
                        <a:cubicBezTo>
                          <a:pt x="68" y="307"/>
                          <a:pt x="68" y="312"/>
                          <a:pt x="65" y="316"/>
                        </a:cubicBezTo>
                        <a:cubicBezTo>
                          <a:pt x="48" y="335"/>
                          <a:pt x="48" y="335"/>
                          <a:pt x="48" y="335"/>
                        </a:cubicBezTo>
                        <a:cubicBezTo>
                          <a:pt x="44" y="340"/>
                          <a:pt x="45" y="346"/>
                          <a:pt x="48" y="350"/>
                        </a:cubicBezTo>
                        <a:cubicBezTo>
                          <a:pt x="59" y="360"/>
                          <a:pt x="59" y="360"/>
                          <a:pt x="59" y="360"/>
                        </a:cubicBezTo>
                        <a:cubicBezTo>
                          <a:pt x="70" y="371"/>
                          <a:pt x="70" y="371"/>
                          <a:pt x="70" y="371"/>
                        </a:cubicBezTo>
                        <a:cubicBezTo>
                          <a:pt x="80" y="381"/>
                          <a:pt x="80" y="381"/>
                          <a:pt x="80" y="381"/>
                        </a:cubicBezTo>
                        <a:cubicBezTo>
                          <a:pt x="84" y="385"/>
                          <a:pt x="90" y="385"/>
                          <a:pt x="94" y="382"/>
                        </a:cubicBezTo>
                        <a:cubicBezTo>
                          <a:pt x="115" y="364"/>
                          <a:pt x="115" y="364"/>
                          <a:pt x="115" y="364"/>
                        </a:cubicBezTo>
                        <a:cubicBezTo>
                          <a:pt x="118" y="361"/>
                          <a:pt x="123" y="361"/>
                          <a:pt x="127" y="363"/>
                        </a:cubicBezTo>
                        <a:cubicBezTo>
                          <a:pt x="141" y="371"/>
                          <a:pt x="156" y="378"/>
                          <a:pt x="172" y="382"/>
                        </a:cubicBezTo>
                        <a:cubicBezTo>
                          <a:pt x="177" y="383"/>
                          <a:pt x="180" y="387"/>
                          <a:pt x="180" y="39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67000">
                        <a:srgbClr val="D55D2E"/>
                      </a:gs>
                      <a:gs pos="0">
                        <a:srgbClr val="E28B2E"/>
                      </a:gs>
                      <a:gs pos="100000">
                        <a:srgbClr val="D2482B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D6602E">
                        <a:alpha val="19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lt1"/>
                      </a:solidFill>
                      <a:latin typeface="MiSans Semibold" panose="00000700000000000000" pitchFamily="2" charset="-122"/>
                      <a:ea typeface="MiSans Semibold" panose="00000700000000000000" pitchFamily="2" charset="-122"/>
                      <a:cs typeface="+mn-ea"/>
                    </a:endParaRPr>
                  </a:p>
                </p:txBody>
              </p:sp>
              <p:grpSp>
                <p:nvGrpSpPr>
                  <p:cNvPr id="95" name="组合 94"/>
                  <p:cNvGrpSpPr/>
                  <p:nvPr>
                    <p:custDataLst>
                      <p:tags r:id="rId45"/>
                    </p:custDataLst>
                  </p:nvPr>
                </p:nvGrpSpPr>
                <p:grpSpPr>
                  <a:xfrm>
                    <a:off x="2389" y="5847"/>
                    <a:ext cx="2022" cy="1469"/>
                    <a:chOff x="1517227" y="3713096"/>
                    <a:chExt cx="1283680" cy="933003"/>
                  </a:xfrm>
                </p:grpSpPr>
                <p:sp>
                  <p:nvSpPr>
                    <p:cNvPr id="96" name="文本框 95"/>
                    <p:cNvSpPr txBox="1"/>
                    <p:nvPr>
                      <p:custDataLst>
                        <p:tags r:id="rId46"/>
                      </p:custDataLst>
                    </p:nvPr>
                  </p:nvSpPr>
                  <p:spPr>
                    <a:xfrm>
                      <a:off x="1517227" y="3713096"/>
                      <a:ext cx="1283680" cy="3536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lt"/>
                        </a:rPr>
                        <a:t>STEP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7" name="文本框 96"/>
                    <p:cNvSpPr txBox="1"/>
                    <p:nvPr>
                      <p:custDataLst>
                        <p:tags r:id="rId47"/>
                      </p:custDataLst>
                    </p:nvPr>
                  </p:nvSpPr>
                  <p:spPr>
                    <a:xfrm>
                      <a:off x="1517227" y="3969386"/>
                      <a:ext cx="1283680" cy="6767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MiSans Semibold" panose="00000700000000000000" pitchFamily="2" charset="-122"/>
                          <a:ea typeface="MiSans Semibold" panose="00000700000000000000" pitchFamily="2" charset="-122"/>
                          <a:cs typeface="+mn-ea"/>
                          <a:sym typeface="+mn-lt"/>
                        </a:rPr>
                        <a:t>04</a:t>
                      </a:r>
                      <a:endParaRPr lang="zh-CN" altLang="en-US" sz="3600" dirty="0">
                        <a:solidFill>
                          <a:schemeClr val="bg1"/>
                        </a:solidFill>
                        <a:latin typeface="MiSans Semibold" panose="00000700000000000000" pitchFamily="2" charset="-122"/>
                        <a:ea typeface="MiSans Semibold" panose="00000700000000000000" pitchFamily="2" charset="-122"/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98" name="组合 97"/>
              <p:cNvGrpSpPr/>
              <p:nvPr>
                <p:custDataLst>
                  <p:tags r:id="rId35"/>
                </p:custDataLst>
              </p:nvPr>
            </p:nvGrpSpPr>
            <p:grpSpPr>
              <a:xfrm>
                <a:off x="1566" y="3746"/>
                <a:ext cx="1990" cy="2431"/>
                <a:chOff x="1566" y="3746"/>
                <a:chExt cx="1990" cy="2431"/>
              </a:xfrm>
            </p:grpSpPr>
            <p:cxnSp>
              <p:nvCxnSpPr>
                <p:cNvPr id="99" name="直接连接符 98"/>
                <p:cNvCxnSpPr/>
                <p:nvPr>
                  <p:custDataLst>
                    <p:tags r:id="rId36"/>
                  </p:custDataLst>
                </p:nvPr>
              </p:nvCxnSpPr>
              <p:spPr>
                <a:xfrm flipV="1">
                  <a:off x="2567" y="3746"/>
                  <a:ext cx="0" cy="961"/>
                </a:xfrm>
                <a:prstGeom prst="line">
                  <a:avLst/>
                </a:prstGeom>
                <a:ln>
                  <a:solidFill>
                    <a:srgbClr val="E28B2E"/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0" name="组合 99"/>
                <p:cNvGrpSpPr/>
                <p:nvPr>
                  <p:custDataLst>
                    <p:tags r:id="rId37"/>
                  </p:custDataLst>
                </p:nvPr>
              </p:nvGrpSpPr>
              <p:grpSpPr>
                <a:xfrm>
                  <a:off x="1566" y="4187"/>
                  <a:ext cx="1990" cy="1990"/>
                  <a:chOff x="2247" y="5399"/>
                  <a:chExt cx="2367" cy="2367"/>
                </a:xfrm>
              </p:grpSpPr>
              <p:sp>
                <p:nvSpPr>
                  <p:cNvPr id="101" name="Freeform 49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247" y="5399"/>
                    <a:ext cx="2367" cy="2367"/>
                  </a:xfrm>
                  <a:custGeom>
                    <a:avLst/>
                    <a:gdLst>
                      <a:gd name="T0" fmla="*/ 182 w 427"/>
                      <a:gd name="T1" fmla="*/ 417 h 427"/>
                      <a:gd name="T2" fmla="*/ 208 w 427"/>
                      <a:gd name="T3" fmla="*/ 427 h 427"/>
                      <a:gd name="T4" fmla="*/ 238 w 427"/>
                      <a:gd name="T5" fmla="*/ 427 h 427"/>
                      <a:gd name="T6" fmla="*/ 250 w 427"/>
                      <a:gd name="T7" fmla="*/ 391 h 427"/>
                      <a:gd name="T8" fmla="*/ 302 w 427"/>
                      <a:gd name="T9" fmla="*/ 363 h 427"/>
                      <a:gd name="T10" fmla="*/ 334 w 427"/>
                      <a:gd name="T11" fmla="*/ 381 h 427"/>
                      <a:gd name="T12" fmla="*/ 359 w 427"/>
                      <a:gd name="T13" fmla="*/ 370 h 427"/>
                      <a:gd name="T14" fmla="*/ 380 w 427"/>
                      <a:gd name="T15" fmla="*/ 349 h 427"/>
                      <a:gd name="T16" fmla="*/ 364 w 427"/>
                      <a:gd name="T17" fmla="*/ 315 h 427"/>
                      <a:gd name="T18" fmla="*/ 383 w 427"/>
                      <a:gd name="T19" fmla="*/ 255 h 427"/>
                      <a:gd name="T20" fmla="*/ 418 w 427"/>
                      <a:gd name="T21" fmla="*/ 245 h 427"/>
                      <a:gd name="T22" fmla="*/ 427 w 427"/>
                      <a:gd name="T23" fmla="*/ 220 h 427"/>
                      <a:gd name="T24" fmla="*/ 427 w 427"/>
                      <a:gd name="T25" fmla="*/ 190 h 427"/>
                      <a:gd name="T26" fmla="*/ 391 w 427"/>
                      <a:gd name="T27" fmla="*/ 178 h 427"/>
                      <a:gd name="T28" fmla="*/ 363 w 427"/>
                      <a:gd name="T29" fmla="*/ 125 h 427"/>
                      <a:gd name="T30" fmla="*/ 382 w 427"/>
                      <a:gd name="T31" fmla="*/ 93 h 427"/>
                      <a:gd name="T32" fmla="*/ 371 w 427"/>
                      <a:gd name="T33" fmla="*/ 68 h 427"/>
                      <a:gd name="T34" fmla="*/ 350 w 427"/>
                      <a:gd name="T35" fmla="*/ 47 h 427"/>
                      <a:gd name="T36" fmla="*/ 315 w 427"/>
                      <a:gd name="T37" fmla="*/ 63 h 427"/>
                      <a:gd name="T38" fmla="*/ 255 w 427"/>
                      <a:gd name="T39" fmla="*/ 45 h 427"/>
                      <a:gd name="T40" fmla="*/ 246 w 427"/>
                      <a:gd name="T41" fmla="*/ 9 h 427"/>
                      <a:gd name="T42" fmla="*/ 220 w 427"/>
                      <a:gd name="T43" fmla="*/ 0 h 427"/>
                      <a:gd name="T44" fmla="*/ 190 w 427"/>
                      <a:gd name="T45" fmla="*/ 0 h 427"/>
                      <a:gd name="T46" fmla="*/ 178 w 427"/>
                      <a:gd name="T47" fmla="*/ 36 h 427"/>
                      <a:gd name="T48" fmla="*/ 123 w 427"/>
                      <a:gd name="T49" fmla="*/ 65 h 427"/>
                      <a:gd name="T50" fmla="*/ 91 w 427"/>
                      <a:gd name="T51" fmla="*/ 48 h 427"/>
                      <a:gd name="T52" fmla="*/ 66 w 427"/>
                      <a:gd name="T53" fmla="*/ 59 h 427"/>
                      <a:gd name="T54" fmla="*/ 46 w 427"/>
                      <a:gd name="T55" fmla="*/ 80 h 427"/>
                      <a:gd name="T56" fmla="*/ 63 w 427"/>
                      <a:gd name="T57" fmla="*/ 115 h 427"/>
                      <a:gd name="T58" fmla="*/ 45 w 427"/>
                      <a:gd name="T59" fmla="*/ 175 h 427"/>
                      <a:gd name="T60" fmla="*/ 10 w 427"/>
                      <a:gd name="T61" fmla="*/ 185 h 427"/>
                      <a:gd name="T62" fmla="*/ 1 w 427"/>
                      <a:gd name="T63" fmla="*/ 211 h 427"/>
                      <a:gd name="T64" fmla="*/ 1 w 427"/>
                      <a:gd name="T65" fmla="*/ 241 h 427"/>
                      <a:gd name="T66" fmla="*/ 38 w 427"/>
                      <a:gd name="T67" fmla="*/ 253 h 427"/>
                      <a:gd name="T68" fmla="*/ 66 w 427"/>
                      <a:gd name="T69" fmla="*/ 303 h 427"/>
                      <a:gd name="T70" fmla="*/ 48 w 427"/>
                      <a:gd name="T71" fmla="*/ 335 h 427"/>
                      <a:gd name="T72" fmla="*/ 59 w 427"/>
                      <a:gd name="T73" fmla="*/ 360 h 427"/>
                      <a:gd name="T74" fmla="*/ 80 w 427"/>
                      <a:gd name="T75" fmla="*/ 381 h 427"/>
                      <a:gd name="T76" fmla="*/ 115 w 427"/>
                      <a:gd name="T77" fmla="*/ 364 h 427"/>
                      <a:gd name="T78" fmla="*/ 172 w 427"/>
                      <a:gd name="T79" fmla="*/ 382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27" h="427">
                        <a:moveTo>
                          <a:pt x="180" y="391"/>
                        </a:moveTo>
                        <a:cubicBezTo>
                          <a:pt x="182" y="417"/>
                          <a:pt x="182" y="417"/>
                          <a:pt x="182" y="417"/>
                        </a:cubicBezTo>
                        <a:cubicBezTo>
                          <a:pt x="183" y="423"/>
                          <a:pt x="187" y="427"/>
                          <a:pt x="193" y="427"/>
                        </a:cubicBezTo>
                        <a:cubicBezTo>
                          <a:pt x="208" y="427"/>
                          <a:pt x="208" y="427"/>
                          <a:pt x="208" y="427"/>
                        </a:cubicBezTo>
                        <a:cubicBezTo>
                          <a:pt x="222" y="427"/>
                          <a:pt x="222" y="427"/>
                          <a:pt x="222" y="427"/>
                        </a:cubicBezTo>
                        <a:cubicBezTo>
                          <a:pt x="238" y="427"/>
                          <a:pt x="238" y="427"/>
                          <a:pt x="238" y="427"/>
                        </a:cubicBezTo>
                        <a:cubicBezTo>
                          <a:pt x="243" y="427"/>
                          <a:pt x="247" y="423"/>
                          <a:pt x="248" y="417"/>
                        </a:cubicBezTo>
                        <a:cubicBezTo>
                          <a:pt x="250" y="391"/>
                          <a:pt x="250" y="391"/>
                          <a:pt x="250" y="391"/>
                        </a:cubicBezTo>
                        <a:cubicBezTo>
                          <a:pt x="250" y="386"/>
                          <a:pt x="253" y="382"/>
                          <a:pt x="258" y="381"/>
                        </a:cubicBezTo>
                        <a:cubicBezTo>
                          <a:pt x="273" y="377"/>
                          <a:pt x="288" y="371"/>
                          <a:pt x="302" y="363"/>
                        </a:cubicBezTo>
                        <a:cubicBezTo>
                          <a:pt x="306" y="361"/>
                          <a:pt x="311" y="361"/>
                          <a:pt x="314" y="364"/>
                        </a:cubicBezTo>
                        <a:cubicBezTo>
                          <a:pt x="334" y="381"/>
                          <a:pt x="334" y="381"/>
                          <a:pt x="334" y="381"/>
                        </a:cubicBezTo>
                        <a:cubicBezTo>
                          <a:pt x="338" y="385"/>
                          <a:pt x="344" y="385"/>
                          <a:pt x="348" y="381"/>
                        </a:cubicBezTo>
                        <a:cubicBezTo>
                          <a:pt x="359" y="370"/>
                          <a:pt x="359" y="370"/>
                          <a:pt x="359" y="370"/>
                        </a:cubicBezTo>
                        <a:cubicBezTo>
                          <a:pt x="369" y="360"/>
                          <a:pt x="369" y="360"/>
                          <a:pt x="369" y="360"/>
                        </a:cubicBezTo>
                        <a:cubicBezTo>
                          <a:pt x="380" y="349"/>
                          <a:pt x="380" y="349"/>
                          <a:pt x="380" y="349"/>
                        </a:cubicBezTo>
                        <a:cubicBezTo>
                          <a:pt x="384" y="346"/>
                          <a:pt x="384" y="340"/>
                          <a:pt x="381" y="335"/>
                        </a:cubicBezTo>
                        <a:cubicBezTo>
                          <a:pt x="364" y="315"/>
                          <a:pt x="364" y="315"/>
                          <a:pt x="364" y="315"/>
                        </a:cubicBezTo>
                        <a:cubicBezTo>
                          <a:pt x="361" y="312"/>
                          <a:pt x="360" y="307"/>
                          <a:pt x="363" y="303"/>
                        </a:cubicBezTo>
                        <a:cubicBezTo>
                          <a:pt x="372" y="288"/>
                          <a:pt x="378" y="272"/>
                          <a:pt x="383" y="255"/>
                        </a:cubicBezTo>
                        <a:cubicBezTo>
                          <a:pt x="384" y="251"/>
                          <a:pt x="387" y="248"/>
                          <a:pt x="392" y="247"/>
                        </a:cubicBezTo>
                        <a:cubicBezTo>
                          <a:pt x="418" y="245"/>
                          <a:pt x="418" y="245"/>
                          <a:pt x="418" y="245"/>
                        </a:cubicBezTo>
                        <a:cubicBezTo>
                          <a:pt x="423" y="245"/>
                          <a:pt x="427" y="240"/>
                          <a:pt x="427" y="235"/>
                        </a:cubicBezTo>
                        <a:cubicBezTo>
                          <a:pt x="427" y="220"/>
                          <a:pt x="427" y="220"/>
                          <a:pt x="427" y="220"/>
                        </a:cubicBezTo>
                        <a:cubicBezTo>
                          <a:pt x="427" y="205"/>
                          <a:pt x="427" y="205"/>
                          <a:pt x="427" y="205"/>
                        </a:cubicBezTo>
                        <a:cubicBezTo>
                          <a:pt x="427" y="190"/>
                          <a:pt x="427" y="190"/>
                          <a:pt x="427" y="190"/>
                        </a:cubicBezTo>
                        <a:cubicBezTo>
                          <a:pt x="427" y="185"/>
                          <a:pt x="423" y="180"/>
                          <a:pt x="418" y="180"/>
                        </a:cubicBezTo>
                        <a:cubicBezTo>
                          <a:pt x="391" y="178"/>
                          <a:pt x="391" y="178"/>
                          <a:pt x="391" y="178"/>
                        </a:cubicBezTo>
                        <a:cubicBezTo>
                          <a:pt x="387" y="177"/>
                          <a:pt x="383" y="174"/>
                          <a:pt x="382" y="170"/>
                        </a:cubicBezTo>
                        <a:cubicBezTo>
                          <a:pt x="378" y="154"/>
                          <a:pt x="372" y="139"/>
                          <a:pt x="363" y="125"/>
                        </a:cubicBezTo>
                        <a:cubicBezTo>
                          <a:pt x="361" y="121"/>
                          <a:pt x="362" y="116"/>
                          <a:pt x="365" y="113"/>
                        </a:cubicBezTo>
                        <a:cubicBezTo>
                          <a:pt x="382" y="93"/>
                          <a:pt x="382" y="93"/>
                          <a:pt x="382" y="93"/>
                        </a:cubicBezTo>
                        <a:cubicBezTo>
                          <a:pt x="385" y="89"/>
                          <a:pt x="385" y="83"/>
                          <a:pt x="381" y="79"/>
                        </a:cubicBezTo>
                        <a:cubicBezTo>
                          <a:pt x="371" y="68"/>
                          <a:pt x="371" y="68"/>
                          <a:pt x="371" y="68"/>
                        </a:cubicBezTo>
                        <a:cubicBezTo>
                          <a:pt x="360" y="58"/>
                          <a:pt x="360" y="58"/>
                          <a:pt x="360" y="58"/>
                        </a:cubicBezTo>
                        <a:cubicBezTo>
                          <a:pt x="350" y="47"/>
                          <a:pt x="350" y="47"/>
                          <a:pt x="350" y="47"/>
                        </a:cubicBezTo>
                        <a:cubicBezTo>
                          <a:pt x="346" y="43"/>
                          <a:pt x="340" y="43"/>
                          <a:pt x="336" y="46"/>
                        </a:cubicBezTo>
                        <a:cubicBezTo>
                          <a:pt x="315" y="63"/>
                          <a:pt x="315" y="63"/>
                          <a:pt x="315" y="63"/>
                        </a:cubicBezTo>
                        <a:cubicBezTo>
                          <a:pt x="312" y="66"/>
                          <a:pt x="307" y="67"/>
                          <a:pt x="303" y="64"/>
                        </a:cubicBezTo>
                        <a:cubicBezTo>
                          <a:pt x="289" y="56"/>
                          <a:pt x="273" y="49"/>
                          <a:pt x="255" y="45"/>
                        </a:cubicBezTo>
                        <a:cubicBezTo>
                          <a:pt x="251" y="44"/>
                          <a:pt x="248" y="40"/>
                          <a:pt x="248" y="35"/>
                        </a:cubicBezTo>
                        <a:cubicBezTo>
                          <a:pt x="246" y="9"/>
                          <a:pt x="246" y="9"/>
                          <a:pt x="246" y="9"/>
                        </a:cubicBezTo>
                        <a:cubicBezTo>
                          <a:pt x="245" y="4"/>
                          <a:pt x="241" y="0"/>
                          <a:pt x="235" y="0"/>
                        </a:cubicBezTo>
                        <a:cubicBezTo>
                          <a:pt x="220" y="0"/>
                          <a:pt x="220" y="0"/>
                          <a:pt x="220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190" y="0"/>
                          <a:pt x="190" y="0"/>
                          <a:pt x="190" y="0"/>
                        </a:cubicBezTo>
                        <a:cubicBezTo>
                          <a:pt x="185" y="0"/>
                          <a:pt x="180" y="4"/>
                          <a:pt x="180" y="10"/>
                        </a:cubicBezTo>
                        <a:cubicBezTo>
                          <a:pt x="178" y="36"/>
                          <a:pt x="178" y="36"/>
                          <a:pt x="178" y="36"/>
                        </a:cubicBezTo>
                        <a:cubicBezTo>
                          <a:pt x="178" y="40"/>
                          <a:pt x="175" y="44"/>
                          <a:pt x="170" y="45"/>
                        </a:cubicBezTo>
                        <a:cubicBezTo>
                          <a:pt x="153" y="50"/>
                          <a:pt x="138" y="57"/>
                          <a:pt x="123" y="65"/>
                        </a:cubicBezTo>
                        <a:cubicBezTo>
                          <a:pt x="119" y="68"/>
                          <a:pt x="114" y="67"/>
                          <a:pt x="111" y="65"/>
                        </a:cubicBezTo>
                        <a:cubicBezTo>
                          <a:pt x="91" y="48"/>
                          <a:pt x="91" y="48"/>
                          <a:pt x="91" y="48"/>
                        </a:cubicBezTo>
                        <a:cubicBezTo>
                          <a:pt x="87" y="44"/>
                          <a:pt x="81" y="44"/>
                          <a:pt x="77" y="48"/>
                        </a:cubicBezTo>
                        <a:cubicBezTo>
                          <a:pt x="66" y="59"/>
                          <a:pt x="66" y="59"/>
                          <a:pt x="66" y="59"/>
                        </a:cubicBezTo>
                        <a:cubicBezTo>
                          <a:pt x="56" y="70"/>
                          <a:pt x="56" y="70"/>
                          <a:pt x="56" y="70"/>
                        </a:cubicBezTo>
                        <a:cubicBezTo>
                          <a:pt x="46" y="80"/>
                          <a:pt x="46" y="80"/>
                          <a:pt x="46" y="80"/>
                        </a:cubicBezTo>
                        <a:cubicBezTo>
                          <a:pt x="42" y="84"/>
                          <a:pt x="42" y="90"/>
                          <a:pt x="45" y="94"/>
                        </a:cubicBezTo>
                        <a:cubicBezTo>
                          <a:pt x="63" y="115"/>
                          <a:pt x="63" y="115"/>
                          <a:pt x="63" y="115"/>
                        </a:cubicBezTo>
                        <a:cubicBezTo>
                          <a:pt x="66" y="118"/>
                          <a:pt x="66" y="123"/>
                          <a:pt x="64" y="126"/>
                        </a:cubicBezTo>
                        <a:cubicBezTo>
                          <a:pt x="55" y="141"/>
                          <a:pt x="49" y="158"/>
                          <a:pt x="45" y="175"/>
                        </a:cubicBezTo>
                        <a:cubicBezTo>
                          <a:pt x="44" y="179"/>
                          <a:pt x="40" y="182"/>
                          <a:pt x="36" y="183"/>
                        </a:cubicBezTo>
                        <a:cubicBezTo>
                          <a:pt x="10" y="185"/>
                          <a:pt x="10" y="185"/>
                          <a:pt x="10" y="185"/>
                        </a:cubicBezTo>
                        <a:cubicBezTo>
                          <a:pt x="4" y="186"/>
                          <a:pt x="0" y="191"/>
                          <a:pt x="0" y="196"/>
                        </a:cubicBezTo>
                        <a:cubicBezTo>
                          <a:pt x="1" y="211"/>
                          <a:pt x="1" y="211"/>
                          <a:pt x="1" y="211"/>
                        </a:cubicBezTo>
                        <a:cubicBezTo>
                          <a:pt x="1" y="226"/>
                          <a:pt x="1" y="226"/>
                          <a:pt x="1" y="226"/>
                        </a:cubicBezTo>
                        <a:cubicBezTo>
                          <a:pt x="1" y="241"/>
                          <a:pt x="1" y="241"/>
                          <a:pt x="1" y="241"/>
                        </a:cubicBezTo>
                        <a:cubicBezTo>
                          <a:pt x="1" y="246"/>
                          <a:pt x="6" y="251"/>
                          <a:pt x="11" y="251"/>
                        </a:cubicBezTo>
                        <a:cubicBezTo>
                          <a:pt x="38" y="253"/>
                          <a:pt x="38" y="253"/>
                          <a:pt x="38" y="253"/>
                        </a:cubicBezTo>
                        <a:cubicBezTo>
                          <a:pt x="42" y="253"/>
                          <a:pt x="46" y="256"/>
                          <a:pt x="47" y="260"/>
                        </a:cubicBezTo>
                        <a:cubicBezTo>
                          <a:pt x="51" y="276"/>
                          <a:pt x="58" y="290"/>
                          <a:pt x="66" y="303"/>
                        </a:cubicBezTo>
                        <a:cubicBezTo>
                          <a:pt x="68" y="307"/>
                          <a:pt x="68" y="312"/>
                          <a:pt x="65" y="316"/>
                        </a:cubicBezTo>
                        <a:cubicBezTo>
                          <a:pt x="48" y="335"/>
                          <a:pt x="48" y="335"/>
                          <a:pt x="48" y="335"/>
                        </a:cubicBezTo>
                        <a:cubicBezTo>
                          <a:pt x="44" y="340"/>
                          <a:pt x="45" y="346"/>
                          <a:pt x="48" y="350"/>
                        </a:cubicBezTo>
                        <a:cubicBezTo>
                          <a:pt x="59" y="360"/>
                          <a:pt x="59" y="360"/>
                          <a:pt x="59" y="360"/>
                        </a:cubicBezTo>
                        <a:cubicBezTo>
                          <a:pt x="70" y="371"/>
                          <a:pt x="70" y="371"/>
                          <a:pt x="70" y="371"/>
                        </a:cubicBezTo>
                        <a:cubicBezTo>
                          <a:pt x="80" y="381"/>
                          <a:pt x="80" y="381"/>
                          <a:pt x="80" y="381"/>
                        </a:cubicBezTo>
                        <a:cubicBezTo>
                          <a:pt x="84" y="385"/>
                          <a:pt x="90" y="385"/>
                          <a:pt x="94" y="382"/>
                        </a:cubicBezTo>
                        <a:cubicBezTo>
                          <a:pt x="115" y="364"/>
                          <a:pt x="115" y="364"/>
                          <a:pt x="115" y="364"/>
                        </a:cubicBezTo>
                        <a:cubicBezTo>
                          <a:pt x="118" y="361"/>
                          <a:pt x="123" y="361"/>
                          <a:pt x="127" y="363"/>
                        </a:cubicBezTo>
                        <a:cubicBezTo>
                          <a:pt x="141" y="371"/>
                          <a:pt x="156" y="378"/>
                          <a:pt x="172" y="382"/>
                        </a:cubicBezTo>
                        <a:cubicBezTo>
                          <a:pt x="177" y="383"/>
                          <a:pt x="180" y="387"/>
                          <a:pt x="180" y="39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67000">
                        <a:srgbClr val="D55D2E"/>
                      </a:gs>
                      <a:gs pos="0">
                        <a:srgbClr val="E28B2E"/>
                      </a:gs>
                      <a:gs pos="100000">
                        <a:srgbClr val="D2482B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D6602E">
                        <a:alpha val="19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lt1"/>
                      </a:solidFill>
                      <a:latin typeface="MiSans Semibold" panose="00000700000000000000" pitchFamily="2" charset="-122"/>
                      <a:ea typeface="MiSans Semibold" panose="00000700000000000000" pitchFamily="2" charset="-122"/>
                      <a:cs typeface="+mn-ea"/>
                    </a:endParaRPr>
                  </a:p>
                </p:txBody>
              </p:sp>
              <p:grpSp>
                <p:nvGrpSpPr>
                  <p:cNvPr id="102" name="组合 101"/>
                  <p:cNvGrpSpPr/>
                  <p:nvPr>
                    <p:custDataLst>
                      <p:tags r:id="rId39"/>
                    </p:custDataLst>
                  </p:nvPr>
                </p:nvGrpSpPr>
                <p:grpSpPr>
                  <a:xfrm>
                    <a:off x="2389" y="5847"/>
                    <a:ext cx="2022" cy="1469"/>
                    <a:chOff x="1517227" y="3713096"/>
                    <a:chExt cx="1283680" cy="933043"/>
                  </a:xfrm>
                </p:grpSpPr>
                <p:sp>
                  <p:nvSpPr>
                    <p:cNvPr id="103" name="文本框 102"/>
                    <p:cNvSpPr txBox="1"/>
                    <p:nvPr>
                      <p:custDataLst>
                        <p:tags r:id="rId40"/>
                      </p:custDataLst>
                    </p:nvPr>
                  </p:nvSpPr>
                  <p:spPr>
                    <a:xfrm>
                      <a:off x="1517227" y="3713096"/>
                      <a:ext cx="1283680" cy="3536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lt"/>
                        </a:rPr>
                        <a:t>STEP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4" name="文本框 103"/>
                    <p:cNvSpPr txBox="1"/>
                    <p:nvPr>
                      <p:custDataLst>
                        <p:tags r:id="rId41"/>
                      </p:custDataLst>
                    </p:nvPr>
                  </p:nvSpPr>
                  <p:spPr>
                    <a:xfrm>
                      <a:off x="1517227" y="3969386"/>
                      <a:ext cx="1283680" cy="6767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MiSans Semibold" panose="00000700000000000000" pitchFamily="2" charset="-122"/>
                          <a:ea typeface="MiSans Semibold" panose="00000700000000000000" pitchFamily="2" charset="-122"/>
                          <a:cs typeface="+mn-ea"/>
                          <a:sym typeface="+mn-lt"/>
                        </a:rPr>
                        <a:t>03</a:t>
                      </a:r>
                      <a:endParaRPr lang="zh-CN" altLang="en-US" sz="3600" dirty="0">
                        <a:solidFill>
                          <a:schemeClr val="bg1"/>
                        </a:solidFill>
                        <a:latin typeface="MiSans Semibold" panose="00000700000000000000" pitchFamily="2" charset="-122"/>
                        <a:ea typeface="MiSans Semibold" panose="00000700000000000000" pitchFamily="2" charset="-122"/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</p:grpSp>
        </p:grpSp>
        <p:grpSp>
          <p:nvGrpSpPr>
            <p:cNvPr id="105" name="组合 104"/>
            <p:cNvGrpSpPr/>
            <p:nvPr>
              <p:custDataLst>
                <p:tags r:id="rId4"/>
              </p:custDataLst>
            </p:nvPr>
          </p:nvGrpSpPr>
          <p:grpSpPr>
            <a:xfrm>
              <a:off x="8642" y="3752"/>
              <a:ext cx="3759" cy="3953"/>
              <a:chOff x="1566" y="3746"/>
              <a:chExt cx="3759" cy="3953"/>
            </a:xfrm>
          </p:grpSpPr>
          <p:grpSp>
            <p:nvGrpSpPr>
              <p:cNvPr id="106" name="组合 105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3335" y="5266"/>
                <a:ext cx="1990" cy="2433"/>
                <a:chOff x="3556" y="5487"/>
                <a:chExt cx="1990" cy="2433"/>
              </a:xfrm>
            </p:grpSpPr>
            <p:cxnSp>
              <p:nvCxnSpPr>
                <p:cNvPr id="107" name="直接连接符 106"/>
                <p:cNvCxnSpPr/>
                <p:nvPr>
                  <p:custDataLst>
                    <p:tags r:id="rId28"/>
                  </p:custDataLst>
                </p:nvPr>
              </p:nvCxnSpPr>
              <p:spPr>
                <a:xfrm rot="10800000" flipV="1">
                  <a:off x="4551" y="6959"/>
                  <a:ext cx="0" cy="961"/>
                </a:xfrm>
                <a:prstGeom prst="line">
                  <a:avLst/>
                </a:prstGeom>
                <a:ln>
                  <a:solidFill>
                    <a:srgbClr val="E28B2E"/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8" name="组合 107"/>
                <p:cNvGrpSpPr/>
                <p:nvPr>
                  <p:custDataLst>
                    <p:tags r:id="rId29"/>
                  </p:custDataLst>
                </p:nvPr>
              </p:nvGrpSpPr>
              <p:grpSpPr>
                <a:xfrm>
                  <a:off x="3556" y="5487"/>
                  <a:ext cx="1990" cy="1990"/>
                  <a:chOff x="2247" y="5399"/>
                  <a:chExt cx="2367" cy="2367"/>
                </a:xfrm>
              </p:grpSpPr>
              <p:sp>
                <p:nvSpPr>
                  <p:cNvPr id="109" name="Freeform 49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247" y="5399"/>
                    <a:ext cx="2367" cy="2367"/>
                  </a:xfrm>
                  <a:custGeom>
                    <a:avLst/>
                    <a:gdLst>
                      <a:gd name="T0" fmla="*/ 182 w 427"/>
                      <a:gd name="T1" fmla="*/ 417 h 427"/>
                      <a:gd name="T2" fmla="*/ 208 w 427"/>
                      <a:gd name="T3" fmla="*/ 427 h 427"/>
                      <a:gd name="T4" fmla="*/ 238 w 427"/>
                      <a:gd name="T5" fmla="*/ 427 h 427"/>
                      <a:gd name="T6" fmla="*/ 250 w 427"/>
                      <a:gd name="T7" fmla="*/ 391 h 427"/>
                      <a:gd name="T8" fmla="*/ 302 w 427"/>
                      <a:gd name="T9" fmla="*/ 363 h 427"/>
                      <a:gd name="T10" fmla="*/ 334 w 427"/>
                      <a:gd name="T11" fmla="*/ 381 h 427"/>
                      <a:gd name="T12" fmla="*/ 359 w 427"/>
                      <a:gd name="T13" fmla="*/ 370 h 427"/>
                      <a:gd name="T14" fmla="*/ 380 w 427"/>
                      <a:gd name="T15" fmla="*/ 349 h 427"/>
                      <a:gd name="T16" fmla="*/ 364 w 427"/>
                      <a:gd name="T17" fmla="*/ 315 h 427"/>
                      <a:gd name="T18" fmla="*/ 383 w 427"/>
                      <a:gd name="T19" fmla="*/ 255 h 427"/>
                      <a:gd name="T20" fmla="*/ 418 w 427"/>
                      <a:gd name="T21" fmla="*/ 245 h 427"/>
                      <a:gd name="T22" fmla="*/ 427 w 427"/>
                      <a:gd name="T23" fmla="*/ 220 h 427"/>
                      <a:gd name="T24" fmla="*/ 427 w 427"/>
                      <a:gd name="T25" fmla="*/ 190 h 427"/>
                      <a:gd name="T26" fmla="*/ 391 w 427"/>
                      <a:gd name="T27" fmla="*/ 178 h 427"/>
                      <a:gd name="T28" fmla="*/ 363 w 427"/>
                      <a:gd name="T29" fmla="*/ 125 h 427"/>
                      <a:gd name="T30" fmla="*/ 382 w 427"/>
                      <a:gd name="T31" fmla="*/ 93 h 427"/>
                      <a:gd name="T32" fmla="*/ 371 w 427"/>
                      <a:gd name="T33" fmla="*/ 68 h 427"/>
                      <a:gd name="T34" fmla="*/ 350 w 427"/>
                      <a:gd name="T35" fmla="*/ 47 h 427"/>
                      <a:gd name="T36" fmla="*/ 315 w 427"/>
                      <a:gd name="T37" fmla="*/ 63 h 427"/>
                      <a:gd name="T38" fmla="*/ 255 w 427"/>
                      <a:gd name="T39" fmla="*/ 45 h 427"/>
                      <a:gd name="T40" fmla="*/ 246 w 427"/>
                      <a:gd name="T41" fmla="*/ 9 h 427"/>
                      <a:gd name="T42" fmla="*/ 220 w 427"/>
                      <a:gd name="T43" fmla="*/ 0 h 427"/>
                      <a:gd name="T44" fmla="*/ 190 w 427"/>
                      <a:gd name="T45" fmla="*/ 0 h 427"/>
                      <a:gd name="T46" fmla="*/ 178 w 427"/>
                      <a:gd name="T47" fmla="*/ 36 h 427"/>
                      <a:gd name="T48" fmla="*/ 123 w 427"/>
                      <a:gd name="T49" fmla="*/ 65 h 427"/>
                      <a:gd name="T50" fmla="*/ 91 w 427"/>
                      <a:gd name="T51" fmla="*/ 48 h 427"/>
                      <a:gd name="T52" fmla="*/ 66 w 427"/>
                      <a:gd name="T53" fmla="*/ 59 h 427"/>
                      <a:gd name="T54" fmla="*/ 46 w 427"/>
                      <a:gd name="T55" fmla="*/ 80 h 427"/>
                      <a:gd name="T56" fmla="*/ 63 w 427"/>
                      <a:gd name="T57" fmla="*/ 115 h 427"/>
                      <a:gd name="T58" fmla="*/ 45 w 427"/>
                      <a:gd name="T59" fmla="*/ 175 h 427"/>
                      <a:gd name="T60" fmla="*/ 10 w 427"/>
                      <a:gd name="T61" fmla="*/ 185 h 427"/>
                      <a:gd name="T62" fmla="*/ 1 w 427"/>
                      <a:gd name="T63" fmla="*/ 211 h 427"/>
                      <a:gd name="T64" fmla="*/ 1 w 427"/>
                      <a:gd name="T65" fmla="*/ 241 h 427"/>
                      <a:gd name="T66" fmla="*/ 38 w 427"/>
                      <a:gd name="T67" fmla="*/ 253 h 427"/>
                      <a:gd name="T68" fmla="*/ 66 w 427"/>
                      <a:gd name="T69" fmla="*/ 303 h 427"/>
                      <a:gd name="T70" fmla="*/ 48 w 427"/>
                      <a:gd name="T71" fmla="*/ 335 h 427"/>
                      <a:gd name="T72" fmla="*/ 59 w 427"/>
                      <a:gd name="T73" fmla="*/ 360 h 427"/>
                      <a:gd name="T74" fmla="*/ 80 w 427"/>
                      <a:gd name="T75" fmla="*/ 381 h 427"/>
                      <a:gd name="T76" fmla="*/ 115 w 427"/>
                      <a:gd name="T77" fmla="*/ 364 h 427"/>
                      <a:gd name="T78" fmla="*/ 172 w 427"/>
                      <a:gd name="T79" fmla="*/ 382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27" h="427">
                        <a:moveTo>
                          <a:pt x="180" y="391"/>
                        </a:moveTo>
                        <a:cubicBezTo>
                          <a:pt x="182" y="417"/>
                          <a:pt x="182" y="417"/>
                          <a:pt x="182" y="417"/>
                        </a:cubicBezTo>
                        <a:cubicBezTo>
                          <a:pt x="183" y="423"/>
                          <a:pt x="187" y="427"/>
                          <a:pt x="193" y="427"/>
                        </a:cubicBezTo>
                        <a:cubicBezTo>
                          <a:pt x="208" y="427"/>
                          <a:pt x="208" y="427"/>
                          <a:pt x="208" y="427"/>
                        </a:cubicBezTo>
                        <a:cubicBezTo>
                          <a:pt x="222" y="427"/>
                          <a:pt x="222" y="427"/>
                          <a:pt x="222" y="427"/>
                        </a:cubicBezTo>
                        <a:cubicBezTo>
                          <a:pt x="238" y="427"/>
                          <a:pt x="238" y="427"/>
                          <a:pt x="238" y="427"/>
                        </a:cubicBezTo>
                        <a:cubicBezTo>
                          <a:pt x="243" y="427"/>
                          <a:pt x="247" y="423"/>
                          <a:pt x="248" y="417"/>
                        </a:cubicBezTo>
                        <a:cubicBezTo>
                          <a:pt x="250" y="391"/>
                          <a:pt x="250" y="391"/>
                          <a:pt x="250" y="391"/>
                        </a:cubicBezTo>
                        <a:cubicBezTo>
                          <a:pt x="250" y="386"/>
                          <a:pt x="253" y="382"/>
                          <a:pt x="258" y="381"/>
                        </a:cubicBezTo>
                        <a:cubicBezTo>
                          <a:pt x="273" y="377"/>
                          <a:pt x="288" y="371"/>
                          <a:pt x="302" y="363"/>
                        </a:cubicBezTo>
                        <a:cubicBezTo>
                          <a:pt x="306" y="361"/>
                          <a:pt x="311" y="361"/>
                          <a:pt x="314" y="364"/>
                        </a:cubicBezTo>
                        <a:cubicBezTo>
                          <a:pt x="334" y="381"/>
                          <a:pt x="334" y="381"/>
                          <a:pt x="334" y="381"/>
                        </a:cubicBezTo>
                        <a:cubicBezTo>
                          <a:pt x="338" y="385"/>
                          <a:pt x="344" y="385"/>
                          <a:pt x="348" y="381"/>
                        </a:cubicBezTo>
                        <a:cubicBezTo>
                          <a:pt x="359" y="370"/>
                          <a:pt x="359" y="370"/>
                          <a:pt x="359" y="370"/>
                        </a:cubicBezTo>
                        <a:cubicBezTo>
                          <a:pt x="369" y="360"/>
                          <a:pt x="369" y="360"/>
                          <a:pt x="369" y="360"/>
                        </a:cubicBezTo>
                        <a:cubicBezTo>
                          <a:pt x="380" y="349"/>
                          <a:pt x="380" y="349"/>
                          <a:pt x="380" y="349"/>
                        </a:cubicBezTo>
                        <a:cubicBezTo>
                          <a:pt x="384" y="346"/>
                          <a:pt x="384" y="340"/>
                          <a:pt x="381" y="335"/>
                        </a:cubicBezTo>
                        <a:cubicBezTo>
                          <a:pt x="364" y="315"/>
                          <a:pt x="364" y="315"/>
                          <a:pt x="364" y="315"/>
                        </a:cubicBezTo>
                        <a:cubicBezTo>
                          <a:pt x="361" y="312"/>
                          <a:pt x="360" y="307"/>
                          <a:pt x="363" y="303"/>
                        </a:cubicBezTo>
                        <a:cubicBezTo>
                          <a:pt x="372" y="288"/>
                          <a:pt x="378" y="272"/>
                          <a:pt x="383" y="255"/>
                        </a:cubicBezTo>
                        <a:cubicBezTo>
                          <a:pt x="384" y="251"/>
                          <a:pt x="387" y="248"/>
                          <a:pt x="392" y="247"/>
                        </a:cubicBezTo>
                        <a:cubicBezTo>
                          <a:pt x="418" y="245"/>
                          <a:pt x="418" y="245"/>
                          <a:pt x="418" y="245"/>
                        </a:cubicBezTo>
                        <a:cubicBezTo>
                          <a:pt x="423" y="245"/>
                          <a:pt x="427" y="240"/>
                          <a:pt x="427" y="235"/>
                        </a:cubicBezTo>
                        <a:cubicBezTo>
                          <a:pt x="427" y="220"/>
                          <a:pt x="427" y="220"/>
                          <a:pt x="427" y="220"/>
                        </a:cubicBezTo>
                        <a:cubicBezTo>
                          <a:pt x="427" y="205"/>
                          <a:pt x="427" y="205"/>
                          <a:pt x="427" y="205"/>
                        </a:cubicBezTo>
                        <a:cubicBezTo>
                          <a:pt x="427" y="190"/>
                          <a:pt x="427" y="190"/>
                          <a:pt x="427" y="190"/>
                        </a:cubicBezTo>
                        <a:cubicBezTo>
                          <a:pt x="427" y="185"/>
                          <a:pt x="423" y="180"/>
                          <a:pt x="418" y="180"/>
                        </a:cubicBezTo>
                        <a:cubicBezTo>
                          <a:pt x="391" y="178"/>
                          <a:pt x="391" y="178"/>
                          <a:pt x="391" y="178"/>
                        </a:cubicBezTo>
                        <a:cubicBezTo>
                          <a:pt x="387" y="177"/>
                          <a:pt x="383" y="174"/>
                          <a:pt x="382" y="170"/>
                        </a:cubicBezTo>
                        <a:cubicBezTo>
                          <a:pt x="378" y="154"/>
                          <a:pt x="372" y="139"/>
                          <a:pt x="363" y="125"/>
                        </a:cubicBezTo>
                        <a:cubicBezTo>
                          <a:pt x="361" y="121"/>
                          <a:pt x="362" y="116"/>
                          <a:pt x="365" y="113"/>
                        </a:cubicBezTo>
                        <a:cubicBezTo>
                          <a:pt x="382" y="93"/>
                          <a:pt x="382" y="93"/>
                          <a:pt x="382" y="93"/>
                        </a:cubicBezTo>
                        <a:cubicBezTo>
                          <a:pt x="385" y="89"/>
                          <a:pt x="385" y="83"/>
                          <a:pt x="381" y="79"/>
                        </a:cubicBezTo>
                        <a:cubicBezTo>
                          <a:pt x="371" y="68"/>
                          <a:pt x="371" y="68"/>
                          <a:pt x="371" y="68"/>
                        </a:cubicBezTo>
                        <a:cubicBezTo>
                          <a:pt x="360" y="58"/>
                          <a:pt x="360" y="58"/>
                          <a:pt x="360" y="58"/>
                        </a:cubicBezTo>
                        <a:cubicBezTo>
                          <a:pt x="350" y="47"/>
                          <a:pt x="350" y="47"/>
                          <a:pt x="350" y="47"/>
                        </a:cubicBezTo>
                        <a:cubicBezTo>
                          <a:pt x="346" y="43"/>
                          <a:pt x="340" y="43"/>
                          <a:pt x="336" y="46"/>
                        </a:cubicBezTo>
                        <a:cubicBezTo>
                          <a:pt x="315" y="63"/>
                          <a:pt x="315" y="63"/>
                          <a:pt x="315" y="63"/>
                        </a:cubicBezTo>
                        <a:cubicBezTo>
                          <a:pt x="312" y="66"/>
                          <a:pt x="307" y="67"/>
                          <a:pt x="303" y="64"/>
                        </a:cubicBezTo>
                        <a:cubicBezTo>
                          <a:pt x="289" y="56"/>
                          <a:pt x="273" y="49"/>
                          <a:pt x="255" y="45"/>
                        </a:cubicBezTo>
                        <a:cubicBezTo>
                          <a:pt x="251" y="44"/>
                          <a:pt x="248" y="40"/>
                          <a:pt x="248" y="35"/>
                        </a:cubicBezTo>
                        <a:cubicBezTo>
                          <a:pt x="246" y="9"/>
                          <a:pt x="246" y="9"/>
                          <a:pt x="246" y="9"/>
                        </a:cubicBezTo>
                        <a:cubicBezTo>
                          <a:pt x="245" y="4"/>
                          <a:pt x="241" y="0"/>
                          <a:pt x="235" y="0"/>
                        </a:cubicBezTo>
                        <a:cubicBezTo>
                          <a:pt x="220" y="0"/>
                          <a:pt x="220" y="0"/>
                          <a:pt x="220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190" y="0"/>
                          <a:pt x="190" y="0"/>
                          <a:pt x="190" y="0"/>
                        </a:cubicBezTo>
                        <a:cubicBezTo>
                          <a:pt x="185" y="0"/>
                          <a:pt x="180" y="4"/>
                          <a:pt x="180" y="10"/>
                        </a:cubicBezTo>
                        <a:cubicBezTo>
                          <a:pt x="178" y="36"/>
                          <a:pt x="178" y="36"/>
                          <a:pt x="178" y="36"/>
                        </a:cubicBezTo>
                        <a:cubicBezTo>
                          <a:pt x="178" y="40"/>
                          <a:pt x="175" y="44"/>
                          <a:pt x="170" y="45"/>
                        </a:cubicBezTo>
                        <a:cubicBezTo>
                          <a:pt x="153" y="50"/>
                          <a:pt x="138" y="57"/>
                          <a:pt x="123" y="65"/>
                        </a:cubicBezTo>
                        <a:cubicBezTo>
                          <a:pt x="119" y="68"/>
                          <a:pt x="114" y="67"/>
                          <a:pt x="111" y="65"/>
                        </a:cubicBezTo>
                        <a:cubicBezTo>
                          <a:pt x="91" y="48"/>
                          <a:pt x="91" y="48"/>
                          <a:pt x="91" y="48"/>
                        </a:cubicBezTo>
                        <a:cubicBezTo>
                          <a:pt x="87" y="44"/>
                          <a:pt x="81" y="44"/>
                          <a:pt x="77" y="48"/>
                        </a:cubicBezTo>
                        <a:cubicBezTo>
                          <a:pt x="66" y="59"/>
                          <a:pt x="66" y="59"/>
                          <a:pt x="66" y="59"/>
                        </a:cubicBezTo>
                        <a:cubicBezTo>
                          <a:pt x="56" y="70"/>
                          <a:pt x="56" y="70"/>
                          <a:pt x="56" y="70"/>
                        </a:cubicBezTo>
                        <a:cubicBezTo>
                          <a:pt x="46" y="80"/>
                          <a:pt x="46" y="80"/>
                          <a:pt x="46" y="80"/>
                        </a:cubicBezTo>
                        <a:cubicBezTo>
                          <a:pt x="42" y="84"/>
                          <a:pt x="42" y="90"/>
                          <a:pt x="45" y="94"/>
                        </a:cubicBezTo>
                        <a:cubicBezTo>
                          <a:pt x="63" y="115"/>
                          <a:pt x="63" y="115"/>
                          <a:pt x="63" y="115"/>
                        </a:cubicBezTo>
                        <a:cubicBezTo>
                          <a:pt x="66" y="118"/>
                          <a:pt x="66" y="123"/>
                          <a:pt x="64" y="126"/>
                        </a:cubicBezTo>
                        <a:cubicBezTo>
                          <a:pt x="55" y="141"/>
                          <a:pt x="49" y="158"/>
                          <a:pt x="45" y="175"/>
                        </a:cubicBezTo>
                        <a:cubicBezTo>
                          <a:pt x="44" y="179"/>
                          <a:pt x="40" y="182"/>
                          <a:pt x="36" y="183"/>
                        </a:cubicBezTo>
                        <a:cubicBezTo>
                          <a:pt x="10" y="185"/>
                          <a:pt x="10" y="185"/>
                          <a:pt x="10" y="185"/>
                        </a:cubicBezTo>
                        <a:cubicBezTo>
                          <a:pt x="4" y="186"/>
                          <a:pt x="0" y="191"/>
                          <a:pt x="0" y="196"/>
                        </a:cubicBezTo>
                        <a:cubicBezTo>
                          <a:pt x="1" y="211"/>
                          <a:pt x="1" y="211"/>
                          <a:pt x="1" y="211"/>
                        </a:cubicBezTo>
                        <a:cubicBezTo>
                          <a:pt x="1" y="226"/>
                          <a:pt x="1" y="226"/>
                          <a:pt x="1" y="226"/>
                        </a:cubicBezTo>
                        <a:cubicBezTo>
                          <a:pt x="1" y="241"/>
                          <a:pt x="1" y="241"/>
                          <a:pt x="1" y="241"/>
                        </a:cubicBezTo>
                        <a:cubicBezTo>
                          <a:pt x="1" y="246"/>
                          <a:pt x="6" y="251"/>
                          <a:pt x="11" y="251"/>
                        </a:cubicBezTo>
                        <a:cubicBezTo>
                          <a:pt x="38" y="253"/>
                          <a:pt x="38" y="253"/>
                          <a:pt x="38" y="253"/>
                        </a:cubicBezTo>
                        <a:cubicBezTo>
                          <a:pt x="42" y="253"/>
                          <a:pt x="46" y="256"/>
                          <a:pt x="47" y="260"/>
                        </a:cubicBezTo>
                        <a:cubicBezTo>
                          <a:pt x="51" y="276"/>
                          <a:pt x="58" y="290"/>
                          <a:pt x="66" y="303"/>
                        </a:cubicBezTo>
                        <a:cubicBezTo>
                          <a:pt x="68" y="307"/>
                          <a:pt x="68" y="312"/>
                          <a:pt x="65" y="316"/>
                        </a:cubicBezTo>
                        <a:cubicBezTo>
                          <a:pt x="48" y="335"/>
                          <a:pt x="48" y="335"/>
                          <a:pt x="48" y="335"/>
                        </a:cubicBezTo>
                        <a:cubicBezTo>
                          <a:pt x="44" y="340"/>
                          <a:pt x="45" y="346"/>
                          <a:pt x="48" y="350"/>
                        </a:cubicBezTo>
                        <a:cubicBezTo>
                          <a:pt x="59" y="360"/>
                          <a:pt x="59" y="360"/>
                          <a:pt x="59" y="360"/>
                        </a:cubicBezTo>
                        <a:cubicBezTo>
                          <a:pt x="70" y="371"/>
                          <a:pt x="70" y="371"/>
                          <a:pt x="70" y="371"/>
                        </a:cubicBezTo>
                        <a:cubicBezTo>
                          <a:pt x="80" y="381"/>
                          <a:pt x="80" y="381"/>
                          <a:pt x="80" y="381"/>
                        </a:cubicBezTo>
                        <a:cubicBezTo>
                          <a:pt x="84" y="385"/>
                          <a:pt x="90" y="385"/>
                          <a:pt x="94" y="382"/>
                        </a:cubicBezTo>
                        <a:cubicBezTo>
                          <a:pt x="115" y="364"/>
                          <a:pt x="115" y="364"/>
                          <a:pt x="115" y="364"/>
                        </a:cubicBezTo>
                        <a:cubicBezTo>
                          <a:pt x="118" y="361"/>
                          <a:pt x="123" y="361"/>
                          <a:pt x="127" y="363"/>
                        </a:cubicBezTo>
                        <a:cubicBezTo>
                          <a:pt x="141" y="371"/>
                          <a:pt x="156" y="378"/>
                          <a:pt x="172" y="382"/>
                        </a:cubicBezTo>
                        <a:cubicBezTo>
                          <a:pt x="177" y="383"/>
                          <a:pt x="180" y="387"/>
                          <a:pt x="180" y="39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67000">
                        <a:srgbClr val="D55D2E"/>
                      </a:gs>
                      <a:gs pos="0">
                        <a:srgbClr val="E28B2E"/>
                      </a:gs>
                      <a:gs pos="100000">
                        <a:srgbClr val="D2482B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D6602E">
                        <a:alpha val="19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lt1"/>
                      </a:solidFill>
                      <a:latin typeface="MiSans Semibold" panose="00000700000000000000" pitchFamily="2" charset="-122"/>
                      <a:ea typeface="MiSans Semibold" panose="00000700000000000000" pitchFamily="2" charset="-122"/>
                      <a:cs typeface="+mn-ea"/>
                    </a:endParaRPr>
                  </a:p>
                </p:txBody>
              </p:sp>
              <p:grpSp>
                <p:nvGrpSpPr>
                  <p:cNvPr id="110" name="组合 109"/>
                  <p:cNvGrpSpPr/>
                  <p:nvPr>
                    <p:custDataLst>
                      <p:tags r:id="rId31"/>
                    </p:custDataLst>
                  </p:nvPr>
                </p:nvGrpSpPr>
                <p:grpSpPr>
                  <a:xfrm>
                    <a:off x="2389" y="5847"/>
                    <a:ext cx="2022" cy="1469"/>
                    <a:chOff x="1517227" y="3713096"/>
                    <a:chExt cx="1283680" cy="933003"/>
                  </a:xfrm>
                </p:grpSpPr>
                <p:sp>
                  <p:nvSpPr>
                    <p:cNvPr id="111" name="文本框 110"/>
                    <p:cNvSpPr txBox="1"/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1517227" y="3713096"/>
                      <a:ext cx="1283680" cy="3536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lt"/>
                        </a:rPr>
                        <a:t>STEP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2" name="文本框 111"/>
                    <p:cNvSpPr txBox="1"/>
                    <p:nvPr>
                      <p:custDataLst>
                        <p:tags r:id="rId33"/>
                      </p:custDataLst>
                    </p:nvPr>
                  </p:nvSpPr>
                  <p:spPr>
                    <a:xfrm>
                      <a:off x="1517227" y="3969386"/>
                      <a:ext cx="1283680" cy="6767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MiSans Semibold" panose="00000700000000000000" pitchFamily="2" charset="-122"/>
                          <a:ea typeface="MiSans Semibold" panose="00000700000000000000" pitchFamily="2" charset="-122"/>
                          <a:cs typeface="+mn-ea"/>
                          <a:sym typeface="+mn-lt"/>
                        </a:rPr>
                        <a:t>06</a:t>
                      </a:r>
                      <a:endParaRPr lang="zh-CN" altLang="en-US" sz="3600" dirty="0">
                        <a:solidFill>
                          <a:schemeClr val="bg1"/>
                        </a:solidFill>
                        <a:latin typeface="MiSans Semibold" panose="00000700000000000000" pitchFamily="2" charset="-122"/>
                        <a:ea typeface="MiSans Semibold" panose="00000700000000000000" pitchFamily="2" charset="-122"/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113" name="组合 112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1566" y="3746"/>
                <a:ext cx="1990" cy="2431"/>
                <a:chOff x="1566" y="3746"/>
                <a:chExt cx="1990" cy="2431"/>
              </a:xfrm>
            </p:grpSpPr>
            <p:cxnSp>
              <p:nvCxnSpPr>
                <p:cNvPr id="114" name="直接连接符 113"/>
                <p:cNvCxnSpPr/>
                <p:nvPr>
                  <p:custDataLst>
                    <p:tags r:id="rId22"/>
                  </p:custDataLst>
                </p:nvPr>
              </p:nvCxnSpPr>
              <p:spPr>
                <a:xfrm flipV="1">
                  <a:off x="2567" y="3746"/>
                  <a:ext cx="0" cy="961"/>
                </a:xfrm>
                <a:prstGeom prst="line">
                  <a:avLst/>
                </a:prstGeom>
                <a:ln>
                  <a:solidFill>
                    <a:srgbClr val="E28B2E"/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5" name="组合 114"/>
                <p:cNvGrpSpPr/>
                <p:nvPr>
                  <p:custDataLst>
                    <p:tags r:id="rId23"/>
                  </p:custDataLst>
                </p:nvPr>
              </p:nvGrpSpPr>
              <p:grpSpPr>
                <a:xfrm>
                  <a:off x="1566" y="4187"/>
                  <a:ext cx="1990" cy="1990"/>
                  <a:chOff x="2247" y="5399"/>
                  <a:chExt cx="2367" cy="2367"/>
                </a:xfrm>
              </p:grpSpPr>
              <p:sp>
                <p:nvSpPr>
                  <p:cNvPr id="116" name="Freeform 49"/>
                  <p:cNvSpPr/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2247" y="5399"/>
                    <a:ext cx="2367" cy="2367"/>
                  </a:xfrm>
                  <a:custGeom>
                    <a:avLst/>
                    <a:gdLst>
                      <a:gd name="T0" fmla="*/ 182 w 427"/>
                      <a:gd name="T1" fmla="*/ 417 h 427"/>
                      <a:gd name="T2" fmla="*/ 208 w 427"/>
                      <a:gd name="T3" fmla="*/ 427 h 427"/>
                      <a:gd name="T4" fmla="*/ 238 w 427"/>
                      <a:gd name="T5" fmla="*/ 427 h 427"/>
                      <a:gd name="T6" fmla="*/ 250 w 427"/>
                      <a:gd name="T7" fmla="*/ 391 h 427"/>
                      <a:gd name="T8" fmla="*/ 302 w 427"/>
                      <a:gd name="T9" fmla="*/ 363 h 427"/>
                      <a:gd name="T10" fmla="*/ 334 w 427"/>
                      <a:gd name="T11" fmla="*/ 381 h 427"/>
                      <a:gd name="T12" fmla="*/ 359 w 427"/>
                      <a:gd name="T13" fmla="*/ 370 h 427"/>
                      <a:gd name="T14" fmla="*/ 380 w 427"/>
                      <a:gd name="T15" fmla="*/ 349 h 427"/>
                      <a:gd name="T16" fmla="*/ 364 w 427"/>
                      <a:gd name="T17" fmla="*/ 315 h 427"/>
                      <a:gd name="T18" fmla="*/ 383 w 427"/>
                      <a:gd name="T19" fmla="*/ 255 h 427"/>
                      <a:gd name="T20" fmla="*/ 418 w 427"/>
                      <a:gd name="T21" fmla="*/ 245 h 427"/>
                      <a:gd name="T22" fmla="*/ 427 w 427"/>
                      <a:gd name="T23" fmla="*/ 220 h 427"/>
                      <a:gd name="T24" fmla="*/ 427 w 427"/>
                      <a:gd name="T25" fmla="*/ 190 h 427"/>
                      <a:gd name="T26" fmla="*/ 391 w 427"/>
                      <a:gd name="T27" fmla="*/ 178 h 427"/>
                      <a:gd name="T28" fmla="*/ 363 w 427"/>
                      <a:gd name="T29" fmla="*/ 125 h 427"/>
                      <a:gd name="T30" fmla="*/ 382 w 427"/>
                      <a:gd name="T31" fmla="*/ 93 h 427"/>
                      <a:gd name="T32" fmla="*/ 371 w 427"/>
                      <a:gd name="T33" fmla="*/ 68 h 427"/>
                      <a:gd name="T34" fmla="*/ 350 w 427"/>
                      <a:gd name="T35" fmla="*/ 47 h 427"/>
                      <a:gd name="T36" fmla="*/ 315 w 427"/>
                      <a:gd name="T37" fmla="*/ 63 h 427"/>
                      <a:gd name="T38" fmla="*/ 255 w 427"/>
                      <a:gd name="T39" fmla="*/ 45 h 427"/>
                      <a:gd name="T40" fmla="*/ 246 w 427"/>
                      <a:gd name="T41" fmla="*/ 9 h 427"/>
                      <a:gd name="T42" fmla="*/ 220 w 427"/>
                      <a:gd name="T43" fmla="*/ 0 h 427"/>
                      <a:gd name="T44" fmla="*/ 190 w 427"/>
                      <a:gd name="T45" fmla="*/ 0 h 427"/>
                      <a:gd name="T46" fmla="*/ 178 w 427"/>
                      <a:gd name="T47" fmla="*/ 36 h 427"/>
                      <a:gd name="T48" fmla="*/ 123 w 427"/>
                      <a:gd name="T49" fmla="*/ 65 h 427"/>
                      <a:gd name="T50" fmla="*/ 91 w 427"/>
                      <a:gd name="T51" fmla="*/ 48 h 427"/>
                      <a:gd name="T52" fmla="*/ 66 w 427"/>
                      <a:gd name="T53" fmla="*/ 59 h 427"/>
                      <a:gd name="T54" fmla="*/ 46 w 427"/>
                      <a:gd name="T55" fmla="*/ 80 h 427"/>
                      <a:gd name="T56" fmla="*/ 63 w 427"/>
                      <a:gd name="T57" fmla="*/ 115 h 427"/>
                      <a:gd name="T58" fmla="*/ 45 w 427"/>
                      <a:gd name="T59" fmla="*/ 175 h 427"/>
                      <a:gd name="T60" fmla="*/ 10 w 427"/>
                      <a:gd name="T61" fmla="*/ 185 h 427"/>
                      <a:gd name="T62" fmla="*/ 1 w 427"/>
                      <a:gd name="T63" fmla="*/ 211 h 427"/>
                      <a:gd name="T64" fmla="*/ 1 w 427"/>
                      <a:gd name="T65" fmla="*/ 241 h 427"/>
                      <a:gd name="T66" fmla="*/ 38 w 427"/>
                      <a:gd name="T67" fmla="*/ 253 h 427"/>
                      <a:gd name="T68" fmla="*/ 66 w 427"/>
                      <a:gd name="T69" fmla="*/ 303 h 427"/>
                      <a:gd name="T70" fmla="*/ 48 w 427"/>
                      <a:gd name="T71" fmla="*/ 335 h 427"/>
                      <a:gd name="T72" fmla="*/ 59 w 427"/>
                      <a:gd name="T73" fmla="*/ 360 h 427"/>
                      <a:gd name="T74" fmla="*/ 80 w 427"/>
                      <a:gd name="T75" fmla="*/ 381 h 427"/>
                      <a:gd name="T76" fmla="*/ 115 w 427"/>
                      <a:gd name="T77" fmla="*/ 364 h 427"/>
                      <a:gd name="T78" fmla="*/ 172 w 427"/>
                      <a:gd name="T79" fmla="*/ 382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27" h="427">
                        <a:moveTo>
                          <a:pt x="180" y="391"/>
                        </a:moveTo>
                        <a:cubicBezTo>
                          <a:pt x="182" y="417"/>
                          <a:pt x="182" y="417"/>
                          <a:pt x="182" y="417"/>
                        </a:cubicBezTo>
                        <a:cubicBezTo>
                          <a:pt x="183" y="423"/>
                          <a:pt x="187" y="427"/>
                          <a:pt x="193" y="427"/>
                        </a:cubicBezTo>
                        <a:cubicBezTo>
                          <a:pt x="208" y="427"/>
                          <a:pt x="208" y="427"/>
                          <a:pt x="208" y="427"/>
                        </a:cubicBezTo>
                        <a:cubicBezTo>
                          <a:pt x="222" y="427"/>
                          <a:pt x="222" y="427"/>
                          <a:pt x="222" y="427"/>
                        </a:cubicBezTo>
                        <a:cubicBezTo>
                          <a:pt x="238" y="427"/>
                          <a:pt x="238" y="427"/>
                          <a:pt x="238" y="427"/>
                        </a:cubicBezTo>
                        <a:cubicBezTo>
                          <a:pt x="243" y="427"/>
                          <a:pt x="247" y="423"/>
                          <a:pt x="248" y="417"/>
                        </a:cubicBezTo>
                        <a:cubicBezTo>
                          <a:pt x="250" y="391"/>
                          <a:pt x="250" y="391"/>
                          <a:pt x="250" y="391"/>
                        </a:cubicBezTo>
                        <a:cubicBezTo>
                          <a:pt x="250" y="386"/>
                          <a:pt x="253" y="382"/>
                          <a:pt x="258" y="381"/>
                        </a:cubicBezTo>
                        <a:cubicBezTo>
                          <a:pt x="273" y="377"/>
                          <a:pt x="288" y="371"/>
                          <a:pt x="302" y="363"/>
                        </a:cubicBezTo>
                        <a:cubicBezTo>
                          <a:pt x="306" y="361"/>
                          <a:pt x="311" y="361"/>
                          <a:pt x="314" y="364"/>
                        </a:cubicBezTo>
                        <a:cubicBezTo>
                          <a:pt x="334" y="381"/>
                          <a:pt x="334" y="381"/>
                          <a:pt x="334" y="381"/>
                        </a:cubicBezTo>
                        <a:cubicBezTo>
                          <a:pt x="338" y="385"/>
                          <a:pt x="344" y="385"/>
                          <a:pt x="348" y="381"/>
                        </a:cubicBezTo>
                        <a:cubicBezTo>
                          <a:pt x="359" y="370"/>
                          <a:pt x="359" y="370"/>
                          <a:pt x="359" y="370"/>
                        </a:cubicBezTo>
                        <a:cubicBezTo>
                          <a:pt x="369" y="360"/>
                          <a:pt x="369" y="360"/>
                          <a:pt x="369" y="360"/>
                        </a:cubicBezTo>
                        <a:cubicBezTo>
                          <a:pt x="380" y="349"/>
                          <a:pt x="380" y="349"/>
                          <a:pt x="380" y="349"/>
                        </a:cubicBezTo>
                        <a:cubicBezTo>
                          <a:pt x="384" y="346"/>
                          <a:pt x="384" y="340"/>
                          <a:pt x="381" y="335"/>
                        </a:cubicBezTo>
                        <a:cubicBezTo>
                          <a:pt x="364" y="315"/>
                          <a:pt x="364" y="315"/>
                          <a:pt x="364" y="315"/>
                        </a:cubicBezTo>
                        <a:cubicBezTo>
                          <a:pt x="361" y="312"/>
                          <a:pt x="360" y="307"/>
                          <a:pt x="363" y="303"/>
                        </a:cubicBezTo>
                        <a:cubicBezTo>
                          <a:pt x="372" y="288"/>
                          <a:pt x="378" y="272"/>
                          <a:pt x="383" y="255"/>
                        </a:cubicBezTo>
                        <a:cubicBezTo>
                          <a:pt x="384" y="251"/>
                          <a:pt x="387" y="248"/>
                          <a:pt x="392" y="247"/>
                        </a:cubicBezTo>
                        <a:cubicBezTo>
                          <a:pt x="418" y="245"/>
                          <a:pt x="418" y="245"/>
                          <a:pt x="418" y="245"/>
                        </a:cubicBezTo>
                        <a:cubicBezTo>
                          <a:pt x="423" y="245"/>
                          <a:pt x="427" y="240"/>
                          <a:pt x="427" y="235"/>
                        </a:cubicBezTo>
                        <a:cubicBezTo>
                          <a:pt x="427" y="220"/>
                          <a:pt x="427" y="220"/>
                          <a:pt x="427" y="220"/>
                        </a:cubicBezTo>
                        <a:cubicBezTo>
                          <a:pt x="427" y="205"/>
                          <a:pt x="427" y="205"/>
                          <a:pt x="427" y="205"/>
                        </a:cubicBezTo>
                        <a:cubicBezTo>
                          <a:pt x="427" y="190"/>
                          <a:pt x="427" y="190"/>
                          <a:pt x="427" y="190"/>
                        </a:cubicBezTo>
                        <a:cubicBezTo>
                          <a:pt x="427" y="185"/>
                          <a:pt x="423" y="180"/>
                          <a:pt x="418" y="180"/>
                        </a:cubicBezTo>
                        <a:cubicBezTo>
                          <a:pt x="391" y="178"/>
                          <a:pt x="391" y="178"/>
                          <a:pt x="391" y="178"/>
                        </a:cubicBezTo>
                        <a:cubicBezTo>
                          <a:pt x="387" y="177"/>
                          <a:pt x="383" y="174"/>
                          <a:pt x="382" y="170"/>
                        </a:cubicBezTo>
                        <a:cubicBezTo>
                          <a:pt x="378" y="154"/>
                          <a:pt x="372" y="139"/>
                          <a:pt x="363" y="125"/>
                        </a:cubicBezTo>
                        <a:cubicBezTo>
                          <a:pt x="361" y="121"/>
                          <a:pt x="362" y="116"/>
                          <a:pt x="365" y="113"/>
                        </a:cubicBezTo>
                        <a:cubicBezTo>
                          <a:pt x="382" y="93"/>
                          <a:pt x="382" y="93"/>
                          <a:pt x="382" y="93"/>
                        </a:cubicBezTo>
                        <a:cubicBezTo>
                          <a:pt x="385" y="89"/>
                          <a:pt x="385" y="83"/>
                          <a:pt x="381" y="79"/>
                        </a:cubicBezTo>
                        <a:cubicBezTo>
                          <a:pt x="371" y="68"/>
                          <a:pt x="371" y="68"/>
                          <a:pt x="371" y="68"/>
                        </a:cubicBezTo>
                        <a:cubicBezTo>
                          <a:pt x="360" y="58"/>
                          <a:pt x="360" y="58"/>
                          <a:pt x="360" y="58"/>
                        </a:cubicBezTo>
                        <a:cubicBezTo>
                          <a:pt x="350" y="47"/>
                          <a:pt x="350" y="47"/>
                          <a:pt x="350" y="47"/>
                        </a:cubicBezTo>
                        <a:cubicBezTo>
                          <a:pt x="346" y="43"/>
                          <a:pt x="340" y="43"/>
                          <a:pt x="336" y="46"/>
                        </a:cubicBezTo>
                        <a:cubicBezTo>
                          <a:pt x="315" y="63"/>
                          <a:pt x="315" y="63"/>
                          <a:pt x="315" y="63"/>
                        </a:cubicBezTo>
                        <a:cubicBezTo>
                          <a:pt x="312" y="66"/>
                          <a:pt x="307" y="67"/>
                          <a:pt x="303" y="64"/>
                        </a:cubicBezTo>
                        <a:cubicBezTo>
                          <a:pt x="289" y="56"/>
                          <a:pt x="273" y="49"/>
                          <a:pt x="255" y="45"/>
                        </a:cubicBezTo>
                        <a:cubicBezTo>
                          <a:pt x="251" y="44"/>
                          <a:pt x="248" y="40"/>
                          <a:pt x="248" y="35"/>
                        </a:cubicBezTo>
                        <a:cubicBezTo>
                          <a:pt x="246" y="9"/>
                          <a:pt x="246" y="9"/>
                          <a:pt x="246" y="9"/>
                        </a:cubicBezTo>
                        <a:cubicBezTo>
                          <a:pt x="245" y="4"/>
                          <a:pt x="241" y="0"/>
                          <a:pt x="235" y="0"/>
                        </a:cubicBezTo>
                        <a:cubicBezTo>
                          <a:pt x="220" y="0"/>
                          <a:pt x="220" y="0"/>
                          <a:pt x="220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190" y="0"/>
                          <a:pt x="190" y="0"/>
                          <a:pt x="190" y="0"/>
                        </a:cubicBezTo>
                        <a:cubicBezTo>
                          <a:pt x="185" y="0"/>
                          <a:pt x="180" y="4"/>
                          <a:pt x="180" y="10"/>
                        </a:cubicBezTo>
                        <a:cubicBezTo>
                          <a:pt x="178" y="36"/>
                          <a:pt x="178" y="36"/>
                          <a:pt x="178" y="36"/>
                        </a:cubicBezTo>
                        <a:cubicBezTo>
                          <a:pt x="178" y="40"/>
                          <a:pt x="175" y="44"/>
                          <a:pt x="170" y="45"/>
                        </a:cubicBezTo>
                        <a:cubicBezTo>
                          <a:pt x="153" y="50"/>
                          <a:pt x="138" y="57"/>
                          <a:pt x="123" y="65"/>
                        </a:cubicBezTo>
                        <a:cubicBezTo>
                          <a:pt x="119" y="68"/>
                          <a:pt x="114" y="67"/>
                          <a:pt x="111" y="65"/>
                        </a:cubicBezTo>
                        <a:cubicBezTo>
                          <a:pt x="91" y="48"/>
                          <a:pt x="91" y="48"/>
                          <a:pt x="91" y="48"/>
                        </a:cubicBezTo>
                        <a:cubicBezTo>
                          <a:pt x="87" y="44"/>
                          <a:pt x="81" y="44"/>
                          <a:pt x="77" y="48"/>
                        </a:cubicBezTo>
                        <a:cubicBezTo>
                          <a:pt x="66" y="59"/>
                          <a:pt x="66" y="59"/>
                          <a:pt x="66" y="59"/>
                        </a:cubicBezTo>
                        <a:cubicBezTo>
                          <a:pt x="56" y="70"/>
                          <a:pt x="56" y="70"/>
                          <a:pt x="56" y="70"/>
                        </a:cubicBezTo>
                        <a:cubicBezTo>
                          <a:pt x="46" y="80"/>
                          <a:pt x="46" y="80"/>
                          <a:pt x="46" y="80"/>
                        </a:cubicBezTo>
                        <a:cubicBezTo>
                          <a:pt x="42" y="84"/>
                          <a:pt x="42" y="90"/>
                          <a:pt x="45" y="94"/>
                        </a:cubicBezTo>
                        <a:cubicBezTo>
                          <a:pt x="63" y="115"/>
                          <a:pt x="63" y="115"/>
                          <a:pt x="63" y="115"/>
                        </a:cubicBezTo>
                        <a:cubicBezTo>
                          <a:pt x="66" y="118"/>
                          <a:pt x="66" y="123"/>
                          <a:pt x="64" y="126"/>
                        </a:cubicBezTo>
                        <a:cubicBezTo>
                          <a:pt x="55" y="141"/>
                          <a:pt x="49" y="158"/>
                          <a:pt x="45" y="175"/>
                        </a:cubicBezTo>
                        <a:cubicBezTo>
                          <a:pt x="44" y="179"/>
                          <a:pt x="40" y="182"/>
                          <a:pt x="36" y="183"/>
                        </a:cubicBezTo>
                        <a:cubicBezTo>
                          <a:pt x="10" y="185"/>
                          <a:pt x="10" y="185"/>
                          <a:pt x="10" y="185"/>
                        </a:cubicBezTo>
                        <a:cubicBezTo>
                          <a:pt x="4" y="186"/>
                          <a:pt x="0" y="191"/>
                          <a:pt x="0" y="196"/>
                        </a:cubicBezTo>
                        <a:cubicBezTo>
                          <a:pt x="1" y="211"/>
                          <a:pt x="1" y="211"/>
                          <a:pt x="1" y="211"/>
                        </a:cubicBezTo>
                        <a:cubicBezTo>
                          <a:pt x="1" y="226"/>
                          <a:pt x="1" y="226"/>
                          <a:pt x="1" y="226"/>
                        </a:cubicBezTo>
                        <a:cubicBezTo>
                          <a:pt x="1" y="241"/>
                          <a:pt x="1" y="241"/>
                          <a:pt x="1" y="241"/>
                        </a:cubicBezTo>
                        <a:cubicBezTo>
                          <a:pt x="1" y="246"/>
                          <a:pt x="6" y="251"/>
                          <a:pt x="11" y="251"/>
                        </a:cubicBezTo>
                        <a:cubicBezTo>
                          <a:pt x="38" y="253"/>
                          <a:pt x="38" y="253"/>
                          <a:pt x="38" y="253"/>
                        </a:cubicBezTo>
                        <a:cubicBezTo>
                          <a:pt x="42" y="253"/>
                          <a:pt x="46" y="256"/>
                          <a:pt x="47" y="260"/>
                        </a:cubicBezTo>
                        <a:cubicBezTo>
                          <a:pt x="51" y="276"/>
                          <a:pt x="58" y="290"/>
                          <a:pt x="66" y="303"/>
                        </a:cubicBezTo>
                        <a:cubicBezTo>
                          <a:pt x="68" y="307"/>
                          <a:pt x="68" y="312"/>
                          <a:pt x="65" y="316"/>
                        </a:cubicBezTo>
                        <a:cubicBezTo>
                          <a:pt x="48" y="335"/>
                          <a:pt x="48" y="335"/>
                          <a:pt x="48" y="335"/>
                        </a:cubicBezTo>
                        <a:cubicBezTo>
                          <a:pt x="44" y="340"/>
                          <a:pt x="45" y="346"/>
                          <a:pt x="48" y="350"/>
                        </a:cubicBezTo>
                        <a:cubicBezTo>
                          <a:pt x="59" y="360"/>
                          <a:pt x="59" y="360"/>
                          <a:pt x="59" y="360"/>
                        </a:cubicBezTo>
                        <a:cubicBezTo>
                          <a:pt x="70" y="371"/>
                          <a:pt x="70" y="371"/>
                          <a:pt x="70" y="371"/>
                        </a:cubicBezTo>
                        <a:cubicBezTo>
                          <a:pt x="80" y="381"/>
                          <a:pt x="80" y="381"/>
                          <a:pt x="80" y="381"/>
                        </a:cubicBezTo>
                        <a:cubicBezTo>
                          <a:pt x="84" y="385"/>
                          <a:pt x="90" y="385"/>
                          <a:pt x="94" y="382"/>
                        </a:cubicBezTo>
                        <a:cubicBezTo>
                          <a:pt x="115" y="364"/>
                          <a:pt x="115" y="364"/>
                          <a:pt x="115" y="364"/>
                        </a:cubicBezTo>
                        <a:cubicBezTo>
                          <a:pt x="118" y="361"/>
                          <a:pt x="123" y="361"/>
                          <a:pt x="127" y="363"/>
                        </a:cubicBezTo>
                        <a:cubicBezTo>
                          <a:pt x="141" y="371"/>
                          <a:pt x="156" y="378"/>
                          <a:pt x="172" y="382"/>
                        </a:cubicBezTo>
                        <a:cubicBezTo>
                          <a:pt x="177" y="383"/>
                          <a:pt x="180" y="387"/>
                          <a:pt x="180" y="39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67000">
                        <a:srgbClr val="D55D2E"/>
                      </a:gs>
                      <a:gs pos="0">
                        <a:srgbClr val="E28B2E"/>
                      </a:gs>
                      <a:gs pos="100000">
                        <a:srgbClr val="D2482B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D6602E">
                        <a:alpha val="19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lt1"/>
                      </a:solidFill>
                      <a:latin typeface="MiSans Semibold" panose="00000700000000000000" pitchFamily="2" charset="-122"/>
                      <a:ea typeface="MiSans Semibold" panose="00000700000000000000" pitchFamily="2" charset="-122"/>
                      <a:cs typeface="+mn-ea"/>
                    </a:endParaRPr>
                  </a:p>
                </p:txBody>
              </p:sp>
              <p:grpSp>
                <p:nvGrpSpPr>
                  <p:cNvPr id="117" name="组合 116"/>
                  <p:cNvGrpSpPr/>
                  <p:nvPr>
                    <p:custDataLst>
                      <p:tags r:id="rId25"/>
                    </p:custDataLst>
                  </p:nvPr>
                </p:nvGrpSpPr>
                <p:grpSpPr>
                  <a:xfrm>
                    <a:off x="2389" y="5847"/>
                    <a:ext cx="2022" cy="1469"/>
                    <a:chOff x="1517227" y="3713096"/>
                    <a:chExt cx="1283680" cy="933043"/>
                  </a:xfrm>
                </p:grpSpPr>
                <p:sp>
                  <p:nvSpPr>
                    <p:cNvPr id="118" name="文本框 117"/>
                    <p:cNvSpPr txBox="1"/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1517227" y="3713096"/>
                      <a:ext cx="1283680" cy="3536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lt"/>
                        </a:rPr>
                        <a:t>STEP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9" name="文本框 118"/>
                    <p:cNvSpPr txBox="1"/>
                    <p:nvPr>
                      <p:custDataLst>
                        <p:tags r:id="rId27"/>
                      </p:custDataLst>
                    </p:nvPr>
                  </p:nvSpPr>
                  <p:spPr>
                    <a:xfrm>
                      <a:off x="1517227" y="3969386"/>
                      <a:ext cx="1283680" cy="6767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MiSans Semibold" panose="00000700000000000000" pitchFamily="2" charset="-122"/>
                          <a:ea typeface="MiSans Semibold" panose="00000700000000000000" pitchFamily="2" charset="-122"/>
                          <a:cs typeface="+mn-ea"/>
                          <a:sym typeface="+mn-lt"/>
                        </a:rPr>
                        <a:t>05</a:t>
                      </a:r>
                      <a:endParaRPr lang="zh-CN" altLang="en-US" sz="3600" dirty="0">
                        <a:solidFill>
                          <a:schemeClr val="bg1"/>
                        </a:solidFill>
                        <a:latin typeface="MiSans Semibold" panose="00000700000000000000" pitchFamily="2" charset="-122"/>
                        <a:ea typeface="MiSans Semibold" panose="00000700000000000000" pitchFamily="2" charset="-122"/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</p:grpSp>
        </p:grpSp>
        <p:grpSp>
          <p:nvGrpSpPr>
            <p:cNvPr id="120" name="组合 119"/>
            <p:cNvGrpSpPr/>
            <p:nvPr>
              <p:custDataLst>
                <p:tags r:id="rId5"/>
              </p:custDataLst>
            </p:nvPr>
          </p:nvGrpSpPr>
          <p:grpSpPr>
            <a:xfrm>
              <a:off x="12180" y="3746"/>
              <a:ext cx="3759" cy="3953"/>
              <a:chOff x="1566" y="3746"/>
              <a:chExt cx="3759" cy="3953"/>
            </a:xfrm>
          </p:grpSpPr>
          <p:grpSp>
            <p:nvGrpSpPr>
              <p:cNvPr id="121" name="组合 120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3335" y="5266"/>
                <a:ext cx="1990" cy="2433"/>
                <a:chOff x="3556" y="5487"/>
                <a:chExt cx="1990" cy="2433"/>
              </a:xfrm>
            </p:grpSpPr>
            <p:cxnSp>
              <p:nvCxnSpPr>
                <p:cNvPr id="122" name="直接连接符 121"/>
                <p:cNvCxnSpPr/>
                <p:nvPr>
                  <p:custDataLst>
                    <p:tags r:id="rId14"/>
                  </p:custDataLst>
                </p:nvPr>
              </p:nvCxnSpPr>
              <p:spPr>
                <a:xfrm rot="10800000" flipV="1">
                  <a:off x="4551" y="6959"/>
                  <a:ext cx="0" cy="961"/>
                </a:xfrm>
                <a:prstGeom prst="line">
                  <a:avLst/>
                </a:prstGeom>
                <a:ln>
                  <a:solidFill>
                    <a:srgbClr val="E28B2E"/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组合 122"/>
                <p:cNvGrpSpPr/>
                <p:nvPr>
                  <p:custDataLst>
                    <p:tags r:id="rId15"/>
                  </p:custDataLst>
                </p:nvPr>
              </p:nvGrpSpPr>
              <p:grpSpPr>
                <a:xfrm>
                  <a:off x="3556" y="5487"/>
                  <a:ext cx="1990" cy="1990"/>
                  <a:chOff x="2247" y="5399"/>
                  <a:chExt cx="2367" cy="2367"/>
                </a:xfrm>
              </p:grpSpPr>
              <p:sp>
                <p:nvSpPr>
                  <p:cNvPr id="124" name="Freeform 49"/>
                  <p:cNvSpPr/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2247" y="5399"/>
                    <a:ext cx="2367" cy="2367"/>
                  </a:xfrm>
                  <a:custGeom>
                    <a:avLst/>
                    <a:gdLst>
                      <a:gd name="T0" fmla="*/ 182 w 427"/>
                      <a:gd name="T1" fmla="*/ 417 h 427"/>
                      <a:gd name="T2" fmla="*/ 208 w 427"/>
                      <a:gd name="T3" fmla="*/ 427 h 427"/>
                      <a:gd name="T4" fmla="*/ 238 w 427"/>
                      <a:gd name="T5" fmla="*/ 427 h 427"/>
                      <a:gd name="T6" fmla="*/ 250 w 427"/>
                      <a:gd name="T7" fmla="*/ 391 h 427"/>
                      <a:gd name="T8" fmla="*/ 302 w 427"/>
                      <a:gd name="T9" fmla="*/ 363 h 427"/>
                      <a:gd name="T10" fmla="*/ 334 w 427"/>
                      <a:gd name="T11" fmla="*/ 381 h 427"/>
                      <a:gd name="T12" fmla="*/ 359 w 427"/>
                      <a:gd name="T13" fmla="*/ 370 h 427"/>
                      <a:gd name="T14" fmla="*/ 380 w 427"/>
                      <a:gd name="T15" fmla="*/ 349 h 427"/>
                      <a:gd name="T16" fmla="*/ 364 w 427"/>
                      <a:gd name="T17" fmla="*/ 315 h 427"/>
                      <a:gd name="T18" fmla="*/ 383 w 427"/>
                      <a:gd name="T19" fmla="*/ 255 h 427"/>
                      <a:gd name="T20" fmla="*/ 418 w 427"/>
                      <a:gd name="T21" fmla="*/ 245 h 427"/>
                      <a:gd name="T22" fmla="*/ 427 w 427"/>
                      <a:gd name="T23" fmla="*/ 220 h 427"/>
                      <a:gd name="T24" fmla="*/ 427 w 427"/>
                      <a:gd name="T25" fmla="*/ 190 h 427"/>
                      <a:gd name="T26" fmla="*/ 391 w 427"/>
                      <a:gd name="T27" fmla="*/ 178 h 427"/>
                      <a:gd name="T28" fmla="*/ 363 w 427"/>
                      <a:gd name="T29" fmla="*/ 125 h 427"/>
                      <a:gd name="T30" fmla="*/ 382 w 427"/>
                      <a:gd name="T31" fmla="*/ 93 h 427"/>
                      <a:gd name="T32" fmla="*/ 371 w 427"/>
                      <a:gd name="T33" fmla="*/ 68 h 427"/>
                      <a:gd name="T34" fmla="*/ 350 w 427"/>
                      <a:gd name="T35" fmla="*/ 47 h 427"/>
                      <a:gd name="T36" fmla="*/ 315 w 427"/>
                      <a:gd name="T37" fmla="*/ 63 h 427"/>
                      <a:gd name="T38" fmla="*/ 255 w 427"/>
                      <a:gd name="T39" fmla="*/ 45 h 427"/>
                      <a:gd name="T40" fmla="*/ 246 w 427"/>
                      <a:gd name="T41" fmla="*/ 9 h 427"/>
                      <a:gd name="T42" fmla="*/ 220 w 427"/>
                      <a:gd name="T43" fmla="*/ 0 h 427"/>
                      <a:gd name="T44" fmla="*/ 190 w 427"/>
                      <a:gd name="T45" fmla="*/ 0 h 427"/>
                      <a:gd name="T46" fmla="*/ 178 w 427"/>
                      <a:gd name="T47" fmla="*/ 36 h 427"/>
                      <a:gd name="T48" fmla="*/ 123 w 427"/>
                      <a:gd name="T49" fmla="*/ 65 h 427"/>
                      <a:gd name="T50" fmla="*/ 91 w 427"/>
                      <a:gd name="T51" fmla="*/ 48 h 427"/>
                      <a:gd name="T52" fmla="*/ 66 w 427"/>
                      <a:gd name="T53" fmla="*/ 59 h 427"/>
                      <a:gd name="T54" fmla="*/ 46 w 427"/>
                      <a:gd name="T55" fmla="*/ 80 h 427"/>
                      <a:gd name="T56" fmla="*/ 63 w 427"/>
                      <a:gd name="T57" fmla="*/ 115 h 427"/>
                      <a:gd name="T58" fmla="*/ 45 w 427"/>
                      <a:gd name="T59" fmla="*/ 175 h 427"/>
                      <a:gd name="T60" fmla="*/ 10 w 427"/>
                      <a:gd name="T61" fmla="*/ 185 h 427"/>
                      <a:gd name="T62" fmla="*/ 1 w 427"/>
                      <a:gd name="T63" fmla="*/ 211 h 427"/>
                      <a:gd name="T64" fmla="*/ 1 w 427"/>
                      <a:gd name="T65" fmla="*/ 241 h 427"/>
                      <a:gd name="T66" fmla="*/ 38 w 427"/>
                      <a:gd name="T67" fmla="*/ 253 h 427"/>
                      <a:gd name="T68" fmla="*/ 66 w 427"/>
                      <a:gd name="T69" fmla="*/ 303 h 427"/>
                      <a:gd name="T70" fmla="*/ 48 w 427"/>
                      <a:gd name="T71" fmla="*/ 335 h 427"/>
                      <a:gd name="T72" fmla="*/ 59 w 427"/>
                      <a:gd name="T73" fmla="*/ 360 h 427"/>
                      <a:gd name="T74" fmla="*/ 80 w 427"/>
                      <a:gd name="T75" fmla="*/ 381 h 427"/>
                      <a:gd name="T76" fmla="*/ 115 w 427"/>
                      <a:gd name="T77" fmla="*/ 364 h 427"/>
                      <a:gd name="T78" fmla="*/ 172 w 427"/>
                      <a:gd name="T79" fmla="*/ 382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27" h="427">
                        <a:moveTo>
                          <a:pt x="180" y="391"/>
                        </a:moveTo>
                        <a:cubicBezTo>
                          <a:pt x="182" y="417"/>
                          <a:pt x="182" y="417"/>
                          <a:pt x="182" y="417"/>
                        </a:cubicBezTo>
                        <a:cubicBezTo>
                          <a:pt x="183" y="423"/>
                          <a:pt x="187" y="427"/>
                          <a:pt x="193" y="427"/>
                        </a:cubicBezTo>
                        <a:cubicBezTo>
                          <a:pt x="208" y="427"/>
                          <a:pt x="208" y="427"/>
                          <a:pt x="208" y="427"/>
                        </a:cubicBezTo>
                        <a:cubicBezTo>
                          <a:pt x="222" y="427"/>
                          <a:pt x="222" y="427"/>
                          <a:pt x="222" y="427"/>
                        </a:cubicBezTo>
                        <a:cubicBezTo>
                          <a:pt x="238" y="427"/>
                          <a:pt x="238" y="427"/>
                          <a:pt x="238" y="427"/>
                        </a:cubicBezTo>
                        <a:cubicBezTo>
                          <a:pt x="243" y="427"/>
                          <a:pt x="247" y="423"/>
                          <a:pt x="248" y="417"/>
                        </a:cubicBezTo>
                        <a:cubicBezTo>
                          <a:pt x="250" y="391"/>
                          <a:pt x="250" y="391"/>
                          <a:pt x="250" y="391"/>
                        </a:cubicBezTo>
                        <a:cubicBezTo>
                          <a:pt x="250" y="386"/>
                          <a:pt x="253" y="382"/>
                          <a:pt x="258" y="381"/>
                        </a:cubicBezTo>
                        <a:cubicBezTo>
                          <a:pt x="273" y="377"/>
                          <a:pt x="288" y="371"/>
                          <a:pt x="302" y="363"/>
                        </a:cubicBezTo>
                        <a:cubicBezTo>
                          <a:pt x="306" y="361"/>
                          <a:pt x="311" y="361"/>
                          <a:pt x="314" y="364"/>
                        </a:cubicBezTo>
                        <a:cubicBezTo>
                          <a:pt x="334" y="381"/>
                          <a:pt x="334" y="381"/>
                          <a:pt x="334" y="381"/>
                        </a:cubicBezTo>
                        <a:cubicBezTo>
                          <a:pt x="338" y="385"/>
                          <a:pt x="344" y="385"/>
                          <a:pt x="348" y="381"/>
                        </a:cubicBezTo>
                        <a:cubicBezTo>
                          <a:pt x="359" y="370"/>
                          <a:pt x="359" y="370"/>
                          <a:pt x="359" y="370"/>
                        </a:cubicBezTo>
                        <a:cubicBezTo>
                          <a:pt x="369" y="360"/>
                          <a:pt x="369" y="360"/>
                          <a:pt x="369" y="360"/>
                        </a:cubicBezTo>
                        <a:cubicBezTo>
                          <a:pt x="380" y="349"/>
                          <a:pt x="380" y="349"/>
                          <a:pt x="380" y="349"/>
                        </a:cubicBezTo>
                        <a:cubicBezTo>
                          <a:pt x="384" y="346"/>
                          <a:pt x="384" y="340"/>
                          <a:pt x="381" y="335"/>
                        </a:cubicBezTo>
                        <a:cubicBezTo>
                          <a:pt x="364" y="315"/>
                          <a:pt x="364" y="315"/>
                          <a:pt x="364" y="315"/>
                        </a:cubicBezTo>
                        <a:cubicBezTo>
                          <a:pt x="361" y="312"/>
                          <a:pt x="360" y="307"/>
                          <a:pt x="363" y="303"/>
                        </a:cubicBezTo>
                        <a:cubicBezTo>
                          <a:pt x="372" y="288"/>
                          <a:pt x="378" y="272"/>
                          <a:pt x="383" y="255"/>
                        </a:cubicBezTo>
                        <a:cubicBezTo>
                          <a:pt x="384" y="251"/>
                          <a:pt x="387" y="248"/>
                          <a:pt x="392" y="247"/>
                        </a:cubicBezTo>
                        <a:cubicBezTo>
                          <a:pt x="418" y="245"/>
                          <a:pt x="418" y="245"/>
                          <a:pt x="418" y="245"/>
                        </a:cubicBezTo>
                        <a:cubicBezTo>
                          <a:pt x="423" y="245"/>
                          <a:pt x="427" y="240"/>
                          <a:pt x="427" y="235"/>
                        </a:cubicBezTo>
                        <a:cubicBezTo>
                          <a:pt x="427" y="220"/>
                          <a:pt x="427" y="220"/>
                          <a:pt x="427" y="220"/>
                        </a:cubicBezTo>
                        <a:cubicBezTo>
                          <a:pt x="427" y="205"/>
                          <a:pt x="427" y="205"/>
                          <a:pt x="427" y="205"/>
                        </a:cubicBezTo>
                        <a:cubicBezTo>
                          <a:pt x="427" y="190"/>
                          <a:pt x="427" y="190"/>
                          <a:pt x="427" y="190"/>
                        </a:cubicBezTo>
                        <a:cubicBezTo>
                          <a:pt x="427" y="185"/>
                          <a:pt x="423" y="180"/>
                          <a:pt x="418" y="180"/>
                        </a:cubicBezTo>
                        <a:cubicBezTo>
                          <a:pt x="391" y="178"/>
                          <a:pt x="391" y="178"/>
                          <a:pt x="391" y="178"/>
                        </a:cubicBezTo>
                        <a:cubicBezTo>
                          <a:pt x="387" y="177"/>
                          <a:pt x="383" y="174"/>
                          <a:pt x="382" y="170"/>
                        </a:cubicBezTo>
                        <a:cubicBezTo>
                          <a:pt x="378" y="154"/>
                          <a:pt x="372" y="139"/>
                          <a:pt x="363" y="125"/>
                        </a:cubicBezTo>
                        <a:cubicBezTo>
                          <a:pt x="361" y="121"/>
                          <a:pt x="362" y="116"/>
                          <a:pt x="365" y="113"/>
                        </a:cubicBezTo>
                        <a:cubicBezTo>
                          <a:pt x="382" y="93"/>
                          <a:pt x="382" y="93"/>
                          <a:pt x="382" y="93"/>
                        </a:cubicBezTo>
                        <a:cubicBezTo>
                          <a:pt x="385" y="89"/>
                          <a:pt x="385" y="83"/>
                          <a:pt x="381" y="79"/>
                        </a:cubicBezTo>
                        <a:cubicBezTo>
                          <a:pt x="371" y="68"/>
                          <a:pt x="371" y="68"/>
                          <a:pt x="371" y="68"/>
                        </a:cubicBezTo>
                        <a:cubicBezTo>
                          <a:pt x="360" y="58"/>
                          <a:pt x="360" y="58"/>
                          <a:pt x="360" y="58"/>
                        </a:cubicBezTo>
                        <a:cubicBezTo>
                          <a:pt x="350" y="47"/>
                          <a:pt x="350" y="47"/>
                          <a:pt x="350" y="47"/>
                        </a:cubicBezTo>
                        <a:cubicBezTo>
                          <a:pt x="346" y="43"/>
                          <a:pt x="340" y="43"/>
                          <a:pt x="336" y="46"/>
                        </a:cubicBezTo>
                        <a:cubicBezTo>
                          <a:pt x="315" y="63"/>
                          <a:pt x="315" y="63"/>
                          <a:pt x="315" y="63"/>
                        </a:cubicBezTo>
                        <a:cubicBezTo>
                          <a:pt x="312" y="66"/>
                          <a:pt x="307" y="67"/>
                          <a:pt x="303" y="64"/>
                        </a:cubicBezTo>
                        <a:cubicBezTo>
                          <a:pt x="289" y="56"/>
                          <a:pt x="273" y="49"/>
                          <a:pt x="255" y="45"/>
                        </a:cubicBezTo>
                        <a:cubicBezTo>
                          <a:pt x="251" y="44"/>
                          <a:pt x="248" y="40"/>
                          <a:pt x="248" y="35"/>
                        </a:cubicBezTo>
                        <a:cubicBezTo>
                          <a:pt x="246" y="9"/>
                          <a:pt x="246" y="9"/>
                          <a:pt x="246" y="9"/>
                        </a:cubicBezTo>
                        <a:cubicBezTo>
                          <a:pt x="245" y="4"/>
                          <a:pt x="241" y="0"/>
                          <a:pt x="235" y="0"/>
                        </a:cubicBezTo>
                        <a:cubicBezTo>
                          <a:pt x="220" y="0"/>
                          <a:pt x="220" y="0"/>
                          <a:pt x="220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190" y="0"/>
                          <a:pt x="190" y="0"/>
                          <a:pt x="190" y="0"/>
                        </a:cubicBezTo>
                        <a:cubicBezTo>
                          <a:pt x="185" y="0"/>
                          <a:pt x="180" y="4"/>
                          <a:pt x="180" y="10"/>
                        </a:cubicBezTo>
                        <a:cubicBezTo>
                          <a:pt x="178" y="36"/>
                          <a:pt x="178" y="36"/>
                          <a:pt x="178" y="36"/>
                        </a:cubicBezTo>
                        <a:cubicBezTo>
                          <a:pt x="178" y="40"/>
                          <a:pt x="175" y="44"/>
                          <a:pt x="170" y="45"/>
                        </a:cubicBezTo>
                        <a:cubicBezTo>
                          <a:pt x="153" y="50"/>
                          <a:pt x="138" y="57"/>
                          <a:pt x="123" y="65"/>
                        </a:cubicBezTo>
                        <a:cubicBezTo>
                          <a:pt x="119" y="68"/>
                          <a:pt x="114" y="67"/>
                          <a:pt x="111" y="65"/>
                        </a:cubicBezTo>
                        <a:cubicBezTo>
                          <a:pt x="91" y="48"/>
                          <a:pt x="91" y="48"/>
                          <a:pt x="91" y="48"/>
                        </a:cubicBezTo>
                        <a:cubicBezTo>
                          <a:pt x="87" y="44"/>
                          <a:pt x="81" y="44"/>
                          <a:pt x="77" y="48"/>
                        </a:cubicBezTo>
                        <a:cubicBezTo>
                          <a:pt x="66" y="59"/>
                          <a:pt x="66" y="59"/>
                          <a:pt x="66" y="59"/>
                        </a:cubicBezTo>
                        <a:cubicBezTo>
                          <a:pt x="56" y="70"/>
                          <a:pt x="56" y="70"/>
                          <a:pt x="56" y="70"/>
                        </a:cubicBezTo>
                        <a:cubicBezTo>
                          <a:pt x="46" y="80"/>
                          <a:pt x="46" y="80"/>
                          <a:pt x="46" y="80"/>
                        </a:cubicBezTo>
                        <a:cubicBezTo>
                          <a:pt x="42" y="84"/>
                          <a:pt x="42" y="90"/>
                          <a:pt x="45" y="94"/>
                        </a:cubicBezTo>
                        <a:cubicBezTo>
                          <a:pt x="63" y="115"/>
                          <a:pt x="63" y="115"/>
                          <a:pt x="63" y="115"/>
                        </a:cubicBezTo>
                        <a:cubicBezTo>
                          <a:pt x="66" y="118"/>
                          <a:pt x="66" y="123"/>
                          <a:pt x="64" y="126"/>
                        </a:cubicBezTo>
                        <a:cubicBezTo>
                          <a:pt x="55" y="141"/>
                          <a:pt x="49" y="158"/>
                          <a:pt x="45" y="175"/>
                        </a:cubicBezTo>
                        <a:cubicBezTo>
                          <a:pt x="44" y="179"/>
                          <a:pt x="40" y="182"/>
                          <a:pt x="36" y="183"/>
                        </a:cubicBezTo>
                        <a:cubicBezTo>
                          <a:pt x="10" y="185"/>
                          <a:pt x="10" y="185"/>
                          <a:pt x="10" y="185"/>
                        </a:cubicBezTo>
                        <a:cubicBezTo>
                          <a:pt x="4" y="186"/>
                          <a:pt x="0" y="191"/>
                          <a:pt x="0" y="196"/>
                        </a:cubicBezTo>
                        <a:cubicBezTo>
                          <a:pt x="1" y="211"/>
                          <a:pt x="1" y="211"/>
                          <a:pt x="1" y="211"/>
                        </a:cubicBezTo>
                        <a:cubicBezTo>
                          <a:pt x="1" y="226"/>
                          <a:pt x="1" y="226"/>
                          <a:pt x="1" y="226"/>
                        </a:cubicBezTo>
                        <a:cubicBezTo>
                          <a:pt x="1" y="241"/>
                          <a:pt x="1" y="241"/>
                          <a:pt x="1" y="241"/>
                        </a:cubicBezTo>
                        <a:cubicBezTo>
                          <a:pt x="1" y="246"/>
                          <a:pt x="6" y="251"/>
                          <a:pt x="11" y="251"/>
                        </a:cubicBezTo>
                        <a:cubicBezTo>
                          <a:pt x="38" y="253"/>
                          <a:pt x="38" y="253"/>
                          <a:pt x="38" y="253"/>
                        </a:cubicBezTo>
                        <a:cubicBezTo>
                          <a:pt x="42" y="253"/>
                          <a:pt x="46" y="256"/>
                          <a:pt x="47" y="260"/>
                        </a:cubicBezTo>
                        <a:cubicBezTo>
                          <a:pt x="51" y="276"/>
                          <a:pt x="58" y="290"/>
                          <a:pt x="66" y="303"/>
                        </a:cubicBezTo>
                        <a:cubicBezTo>
                          <a:pt x="68" y="307"/>
                          <a:pt x="68" y="312"/>
                          <a:pt x="65" y="316"/>
                        </a:cubicBezTo>
                        <a:cubicBezTo>
                          <a:pt x="48" y="335"/>
                          <a:pt x="48" y="335"/>
                          <a:pt x="48" y="335"/>
                        </a:cubicBezTo>
                        <a:cubicBezTo>
                          <a:pt x="44" y="340"/>
                          <a:pt x="45" y="346"/>
                          <a:pt x="48" y="350"/>
                        </a:cubicBezTo>
                        <a:cubicBezTo>
                          <a:pt x="59" y="360"/>
                          <a:pt x="59" y="360"/>
                          <a:pt x="59" y="360"/>
                        </a:cubicBezTo>
                        <a:cubicBezTo>
                          <a:pt x="70" y="371"/>
                          <a:pt x="70" y="371"/>
                          <a:pt x="70" y="371"/>
                        </a:cubicBezTo>
                        <a:cubicBezTo>
                          <a:pt x="80" y="381"/>
                          <a:pt x="80" y="381"/>
                          <a:pt x="80" y="381"/>
                        </a:cubicBezTo>
                        <a:cubicBezTo>
                          <a:pt x="84" y="385"/>
                          <a:pt x="90" y="385"/>
                          <a:pt x="94" y="382"/>
                        </a:cubicBezTo>
                        <a:cubicBezTo>
                          <a:pt x="115" y="364"/>
                          <a:pt x="115" y="364"/>
                          <a:pt x="115" y="364"/>
                        </a:cubicBezTo>
                        <a:cubicBezTo>
                          <a:pt x="118" y="361"/>
                          <a:pt x="123" y="361"/>
                          <a:pt x="127" y="363"/>
                        </a:cubicBezTo>
                        <a:cubicBezTo>
                          <a:pt x="141" y="371"/>
                          <a:pt x="156" y="378"/>
                          <a:pt x="172" y="382"/>
                        </a:cubicBezTo>
                        <a:cubicBezTo>
                          <a:pt x="177" y="383"/>
                          <a:pt x="180" y="387"/>
                          <a:pt x="180" y="39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67000">
                        <a:srgbClr val="D55D2E"/>
                      </a:gs>
                      <a:gs pos="0">
                        <a:srgbClr val="E28B2E"/>
                      </a:gs>
                      <a:gs pos="100000">
                        <a:srgbClr val="D2482B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D6602E">
                        <a:alpha val="19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lt1"/>
                      </a:solidFill>
                      <a:latin typeface="MiSans Semibold" panose="00000700000000000000" pitchFamily="2" charset="-122"/>
                      <a:ea typeface="MiSans Semibold" panose="00000700000000000000" pitchFamily="2" charset="-122"/>
                      <a:cs typeface="+mn-ea"/>
                    </a:endParaRPr>
                  </a:p>
                </p:txBody>
              </p:sp>
              <p:grpSp>
                <p:nvGrpSpPr>
                  <p:cNvPr id="125" name="组合 124"/>
                  <p:cNvGrpSpPr/>
                  <p:nvPr>
                    <p:custDataLst>
                      <p:tags r:id="rId17"/>
                    </p:custDataLst>
                  </p:nvPr>
                </p:nvGrpSpPr>
                <p:grpSpPr>
                  <a:xfrm>
                    <a:off x="2389" y="5847"/>
                    <a:ext cx="2022" cy="1469"/>
                    <a:chOff x="1517227" y="3713096"/>
                    <a:chExt cx="1283680" cy="933003"/>
                  </a:xfrm>
                </p:grpSpPr>
                <p:sp>
                  <p:nvSpPr>
                    <p:cNvPr id="126" name="文本框 125"/>
                    <p:cNvSpPr txBox="1"/>
                    <p:nvPr>
                      <p:custDataLst>
                        <p:tags r:id="rId18"/>
                      </p:custDataLst>
                    </p:nvPr>
                  </p:nvSpPr>
                  <p:spPr>
                    <a:xfrm>
                      <a:off x="1517227" y="3713096"/>
                      <a:ext cx="1283680" cy="3536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lt"/>
                        </a:rPr>
                        <a:t>STEP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7" name="文本框 126"/>
                    <p:cNvSpPr txBox="1"/>
                    <p:nvPr>
                      <p:custDataLst>
                        <p:tags r:id="rId19"/>
                      </p:custDataLst>
                    </p:nvPr>
                  </p:nvSpPr>
                  <p:spPr>
                    <a:xfrm>
                      <a:off x="1517227" y="3969386"/>
                      <a:ext cx="1283680" cy="6767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MiSans Semibold" panose="00000700000000000000" pitchFamily="2" charset="-122"/>
                          <a:ea typeface="MiSans Semibold" panose="00000700000000000000" pitchFamily="2" charset="-122"/>
                          <a:cs typeface="+mn-ea"/>
                          <a:sym typeface="+mn-lt"/>
                        </a:rPr>
                        <a:t>08</a:t>
                      </a:r>
                      <a:endParaRPr lang="zh-CN" altLang="en-US" sz="3600" dirty="0">
                        <a:solidFill>
                          <a:schemeClr val="bg1"/>
                        </a:solidFill>
                        <a:latin typeface="MiSans Semibold" panose="00000700000000000000" pitchFamily="2" charset="-122"/>
                        <a:ea typeface="MiSans Semibold" panose="00000700000000000000" pitchFamily="2" charset="-122"/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128" name="组合 127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1566" y="3746"/>
                <a:ext cx="1990" cy="2431"/>
                <a:chOff x="1566" y="3746"/>
                <a:chExt cx="1990" cy="2431"/>
              </a:xfrm>
            </p:grpSpPr>
            <p:cxnSp>
              <p:nvCxnSpPr>
                <p:cNvPr id="129" name="直接连接符 128"/>
                <p:cNvCxnSpPr/>
                <p:nvPr>
                  <p:custDataLst>
                    <p:tags r:id="rId8"/>
                  </p:custDataLst>
                </p:nvPr>
              </p:nvCxnSpPr>
              <p:spPr>
                <a:xfrm flipV="1">
                  <a:off x="2567" y="3746"/>
                  <a:ext cx="0" cy="961"/>
                </a:xfrm>
                <a:prstGeom prst="line">
                  <a:avLst/>
                </a:prstGeom>
                <a:ln>
                  <a:solidFill>
                    <a:srgbClr val="E28B2E"/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组合 129"/>
                <p:cNvGrpSpPr/>
                <p:nvPr>
                  <p:custDataLst>
                    <p:tags r:id="rId9"/>
                  </p:custDataLst>
                </p:nvPr>
              </p:nvGrpSpPr>
              <p:grpSpPr>
                <a:xfrm>
                  <a:off x="1566" y="4187"/>
                  <a:ext cx="1990" cy="1990"/>
                  <a:chOff x="2247" y="5399"/>
                  <a:chExt cx="2367" cy="2367"/>
                </a:xfrm>
              </p:grpSpPr>
              <p:sp>
                <p:nvSpPr>
                  <p:cNvPr id="131" name="Freeform 49"/>
                  <p:cNvSpPr/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2247" y="5399"/>
                    <a:ext cx="2367" cy="2367"/>
                  </a:xfrm>
                  <a:custGeom>
                    <a:avLst/>
                    <a:gdLst>
                      <a:gd name="T0" fmla="*/ 182 w 427"/>
                      <a:gd name="T1" fmla="*/ 417 h 427"/>
                      <a:gd name="T2" fmla="*/ 208 w 427"/>
                      <a:gd name="T3" fmla="*/ 427 h 427"/>
                      <a:gd name="T4" fmla="*/ 238 w 427"/>
                      <a:gd name="T5" fmla="*/ 427 h 427"/>
                      <a:gd name="T6" fmla="*/ 250 w 427"/>
                      <a:gd name="T7" fmla="*/ 391 h 427"/>
                      <a:gd name="T8" fmla="*/ 302 w 427"/>
                      <a:gd name="T9" fmla="*/ 363 h 427"/>
                      <a:gd name="T10" fmla="*/ 334 w 427"/>
                      <a:gd name="T11" fmla="*/ 381 h 427"/>
                      <a:gd name="T12" fmla="*/ 359 w 427"/>
                      <a:gd name="T13" fmla="*/ 370 h 427"/>
                      <a:gd name="T14" fmla="*/ 380 w 427"/>
                      <a:gd name="T15" fmla="*/ 349 h 427"/>
                      <a:gd name="T16" fmla="*/ 364 w 427"/>
                      <a:gd name="T17" fmla="*/ 315 h 427"/>
                      <a:gd name="T18" fmla="*/ 383 w 427"/>
                      <a:gd name="T19" fmla="*/ 255 h 427"/>
                      <a:gd name="T20" fmla="*/ 418 w 427"/>
                      <a:gd name="T21" fmla="*/ 245 h 427"/>
                      <a:gd name="T22" fmla="*/ 427 w 427"/>
                      <a:gd name="T23" fmla="*/ 220 h 427"/>
                      <a:gd name="T24" fmla="*/ 427 w 427"/>
                      <a:gd name="T25" fmla="*/ 190 h 427"/>
                      <a:gd name="T26" fmla="*/ 391 w 427"/>
                      <a:gd name="T27" fmla="*/ 178 h 427"/>
                      <a:gd name="T28" fmla="*/ 363 w 427"/>
                      <a:gd name="T29" fmla="*/ 125 h 427"/>
                      <a:gd name="T30" fmla="*/ 382 w 427"/>
                      <a:gd name="T31" fmla="*/ 93 h 427"/>
                      <a:gd name="T32" fmla="*/ 371 w 427"/>
                      <a:gd name="T33" fmla="*/ 68 h 427"/>
                      <a:gd name="T34" fmla="*/ 350 w 427"/>
                      <a:gd name="T35" fmla="*/ 47 h 427"/>
                      <a:gd name="T36" fmla="*/ 315 w 427"/>
                      <a:gd name="T37" fmla="*/ 63 h 427"/>
                      <a:gd name="T38" fmla="*/ 255 w 427"/>
                      <a:gd name="T39" fmla="*/ 45 h 427"/>
                      <a:gd name="T40" fmla="*/ 246 w 427"/>
                      <a:gd name="T41" fmla="*/ 9 h 427"/>
                      <a:gd name="T42" fmla="*/ 220 w 427"/>
                      <a:gd name="T43" fmla="*/ 0 h 427"/>
                      <a:gd name="T44" fmla="*/ 190 w 427"/>
                      <a:gd name="T45" fmla="*/ 0 h 427"/>
                      <a:gd name="T46" fmla="*/ 178 w 427"/>
                      <a:gd name="T47" fmla="*/ 36 h 427"/>
                      <a:gd name="T48" fmla="*/ 123 w 427"/>
                      <a:gd name="T49" fmla="*/ 65 h 427"/>
                      <a:gd name="T50" fmla="*/ 91 w 427"/>
                      <a:gd name="T51" fmla="*/ 48 h 427"/>
                      <a:gd name="T52" fmla="*/ 66 w 427"/>
                      <a:gd name="T53" fmla="*/ 59 h 427"/>
                      <a:gd name="T54" fmla="*/ 46 w 427"/>
                      <a:gd name="T55" fmla="*/ 80 h 427"/>
                      <a:gd name="T56" fmla="*/ 63 w 427"/>
                      <a:gd name="T57" fmla="*/ 115 h 427"/>
                      <a:gd name="T58" fmla="*/ 45 w 427"/>
                      <a:gd name="T59" fmla="*/ 175 h 427"/>
                      <a:gd name="T60" fmla="*/ 10 w 427"/>
                      <a:gd name="T61" fmla="*/ 185 h 427"/>
                      <a:gd name="T62" fmla="*/ 1 w 427"/>
                      <a:gd name="T63" fmla="*/ 211 h 427"/>
                      <a:gd name="T64" fmla="*/ 1 w 427"/>
                      <a:gd name="T65" fmla="*/ 241 h 427"/>
                      <a:gd name="T66" fmla="*/ 38 w 427"/>
                      <a:gd name="T67" fmla="*/ 253 h 427"/>
                      <a:gd name="T68" fmla="*/ 66 w 427"/>
                      <a:gd name="T69" fmla="*/ 303 h 427"/>
                      <a:gd name="T70" fmla="*/ 48 w 427"/>
                      <a:gd name="T71" fmla="*/ 335 h 427"/>
                      <a:gd name="T72" fmla="*/ 59 w 427"/>
                      <a:gd name="T73" fmla="*/ 360 h 427"/>
                      <a:gd name="T74" fmla="*/ 80 w 427"/>
                      <a:gd name="T75" fmla="*/ 381 h 427"/>
                      <a:gd name="T76" fmla="*/ 115 w 427"/>
                      <a:gd name="T77" fmla="*/ 364 h 427"/>
                      <a:gd name="T78" fmla="*/ 172 w 427"/>
                      <a:gd name="T79" fmla="*/ 382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27" h="427">
                        <a:moveTo>
                          <a:pt x="180" y="391"/>
                        </a:moveTo>
                        <a:cubicBezTo>
                          <a:pt x="182" y="417"/>
                          <a:pt x="182" y="417"/>
                          <a:pt x="182" y="417"/>
                        </a:cubicBezTo>
                        <a:cubicBezTo>
                          <a:pt x="183" y="423"/>
                          <a:pt x="187" y="427"/>
                          <a:pt x="193" y="427"/>
                        </a:cubicBezTo>
                        <a:cubicBezTo>
                          <a:pt x="208" y="427"/>
                          <a:pt x="208" y="427"/>
                          <a:pt x="208" y="427"/>
                        </a:cubicBezTo>
                        <a:cubicBezTo>
                          <a:pt x="222" y="427"/>
                          <a:pt x="222" y="427"/>
                          <a:pt x="222" y="427"/>
                        </a:cubicBezTo>
                        <a:cubicBezTo>
                          <a:pt x="238" y="427"/>
                          <a:pt x="238" y="427"/>
                          <a:pt x="238" y="427"/>
                        </a:cubicBezTo>
                        <a:cubicBezTo>
                          <a:pt x="243" y="427"/>
                          <a:pt x="247" y="423"/>
                          <a:pt x="248" y="417"/>
                        </a:cubicBezTo>
                        <a:cubicBezTo>
                          <a:pt x="250" y="391"/>
                          <a:pt x="250" y="391"/>
                          <a:pt x="250" y="391"/>
                        </a:cubicBezTo>
                        <a:cubicBezTo>
                          <a:pt x="250" y="386"/>
                          <a:pt x="253" y="382"/>
                          <a:pt x="258" y="381"/>
                        </a:cubicBezTo>
                        <a:cubicBezTo>
                          <a:pt x="273" y="377"/>
                          <a:pt x="288" y="371"/>
                          <a:pt x="302" y="363"/>
                        </a:cubicBezTo>
                        <a:cubicBezTo>
                          <a:pt x="306" y="361"/>
                          <a:pt x="311" y="361"/>
                          <a:pt x="314" y="364"/>
                        </a:cubicBezTo>
                        <a:cubicBezTo>
                          <a:pt x="334" y="381"/>
                          <a:pt x="334" y="381"/>
                          <a:pt x="334" y="381"/>
                        </a:cubicBezTo>
                        <a:cubicBezTo>
                          <a:pt x="338" y="385"/>
                          <a:pt x="344" y="385"/>
                          <a:pt x="348" y="381"/>
                        </a:cubicBezTo>
                        <a:cubicBezTo>
                          <a:pt x="359" y="370"/>
                          <a:pt x="359" y="370"/>
                          <a:pt x="359" y="370"/>
                        </a:cubicBezTo>
                        <a:cubicBezTo>
                          <a:pt x="369" y="360"/>
                          <a:pt x="369" y="360"/>
                          <a:pt x="369" y="360"/>
                        </a:cubicBezTo>
                        <a:cubicBezTo>
                          <a:pt x="380" y="349"/>
                          <a:pt x="380" y="349"/>
                          <a:pt x="380" y="349"/>
                        </a:cubicBezTo>
                        <a:cubicBezTo>
                          <a:pt x="384" y="346"/>
                          <a:pt x="384" y="340"/>
                          <a:pt x="381" y="335"/>
                        </a:cubicBezTo>
                        <a:cubicBezTo>
                          <a:pt x="364" y="315"/>
                          <a:pt x="364" y="315"/>
                          <a:pt x="364" y="315"/>
                        </a:cubicBezTo>
                        <a:cubicBezTo>
                          <a:pt x="361" y="312"/>
                          <a:pt x="360" y="307"/>
                          <a:pt x="363" y="303"/>
                        </a:cubicBezTo>
                        <a:cubicBezTo>
                          <a:pt x="372" y="288"/>
                          <a:pt x="378" y="272"/>
                          <a:pt x="383" y="255"/>
                        </a:cubicBezTo>
                        <a:cubicBezTo>
                          <a:pt x="384" y="251"/>
                          <a:pt x="387" y="248"/>
                          <a:pt x="392" y="247"/>
                        </a:cubicBezTo>
                        <a:cubicBezTo>
                          <a:pt x="418" y="245"/>
                          <a:pt x="418" y="245"/>
                          <a:pt x="418" y="245"/>
                        </a:cubicBezTo>
                        <a:cubicBezTo>
                          <a:pt x="423" y="245"/>
                          <a:pt x="427" y="240"/>
                          <a:pt x="427" y="235"/>
                        </a:cubicBezTo>
                        <a:cubicBezTo>
                          <a:pt x="427" y="220"/>
                          <a:pt x="427" y="220"/>
                          <a:pt x="427" y="220"/>
                        </a:cubicBezTo>
                        <a:cubicBezTo>
                          <a:pt x="427" y="205"/>
                          <a:pt x="427" y="205"/>
                          <a:pt x="427" y="205"/>
                        </a:cubicBezTo>
                        <a:cubicBezTo>
                          <a:pt x="427" y="190"/>
                          <a:pt x="427" y="190"/>
                          <a:pt x="427" y="190"/>
                        </a:cubicBezTo>
                        <a:cubicBezTo>
                          <a:pt x="427" y="185"/>
                          <a:pt x="423" y="180"/>
                          <a:pt x="418" y="180"/>
                        </a:cubicBezTo>
                        <a:cubicBezTo>
                          <a:pt x="391" y="178"/>
                          <a:pt x="391" y="178"/>
                          <a:pt x="391" y="178"/>
                        </a:cubicBezTo>
                        <a:cubicBezTo>
                          <a:pt x="387" y="177"/>
                          <a:pt x="383" y="174"/>
                          <a:pt x="382" y="170"/>
                        </a:cubicBezTo>
                        <a:cubicBezTo>
                          <a:pt x="378" y="154"/>
                          <a:pt x="372" y="139"/>
                          <a:pt x="363" y="125"/>
                        </a:cubicBezTo>
                        <a:cubicBezTo>
                          <a:pt x="361" y="121"/>
                          <a:pt x="362" y="116"/>
                          <a:pt x="365" y="113"/>
                        </a:cubicBezTo>
                        <a:cubicBezTo>
                          <a:pt x="382" y="93"/>
                          <a:pt x="382" y="93"/>
                          <a:pt x="382" y="93"/>
                        </a:cubicBezTo>
                        <a:cubicBezTo>
                          <a:pt x="385" y="89"/>
                          <a:pt x="385" y="83"/>
                          <a:pt x="381" y="79"/>
                        </a:cubicBezTo>
                        <a:cubicBezTo>
                          <a:pt x="371" y="68"/>
                          <a:pt x="371" y="68"/>
                          <a:pt x="371" y="68"/>
                        </a:cubicBezTo>
                        <a:cubicBezTo>
                          <a:pt x="360" y="58"/>
                          <a:pt x="360" y="58"/>
                          <a:pt x="360" y="58"/>
                        </a:cubicBezTo>
                        <a:cubicBezTo>
                          <a:pt x="350" y="47"/>
                          <a:pt x="350" y="47"/>
                          <a:pt x="350" y="47"/>
                        </a:cubicBezTo>
                        <a:cubicBezTo>
                          <a:pt x="346" y="43"/>
                          <a:pt x="340" y="43"/>
                          <a:pt x="336" y="46"/>
                        </a:cubicBezTo>
                        <a:cubicBezTo>
                          <a:pt x="315" y="63"/>
                          <a:pt x="315" y="63"/>
                          <a:pt x="315" y="63"/>
                        </a:cubicBezTo>
                        <a:cubicBezTo>
                          <a:pt x="312" y="66"/>
                          <a:pt x="307" y="67"/>
                          <a:pt x="303" y="64"/>
                        </a:cubicBezTo>
                        <a:cubicBezTo>
                          <a:pt x="289" y="56"/>
                          <a:pt x="273" y="49"/>
                          <a:pt x="255" y="45"/>
                        </a:cubicBezTo>
                        <a:cubicBezTo>
                          <a:pt x="251" y="44"/>
                          <a:pt x="248" y="40"/>
                          <a:pt x="248" y="35"/>
                        </a:cubicBezTo>
                        <a:cubicBezTo>
                          <a:pt x="246" y="9"/>
                          <a:pt x="246" y="9"/>
                          <a:pt x="246" y="9"/>
                        </a:cubicBezTo>
                        <a:cubicBezTo>
                          <a:pt x="245" y="4"/>
                          <a:pt x="241" y="0"/>
                          <a:pt x="235" y="0"/>
                        </a:cubicBezTo>
                        <a:cubicBezTo>
                          <a:pt x="220" y="0"/>
                          <a:pt x="220" y="0"/>
                          <a:pt x="220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190" y="0"/>
                          <a:pt x="190" y="0"/>
                          <a:pt x="190" y="0"/>
                        </a:cubicBezTo>
                        <a:cubicBezTo>
                          <a:pt x="185" y="0"/>
                          <a:pt x="180" y="4"/>
                          <a:pt x="180" y="10"/>
                        </a:cubicBezTo>
                        <a:cubicBezTo>
                          <a:pt x="178" y="36"/>
                          <a:pt x="178" y="36"/>
                          <a:pt x="178" y="36"/>
                        </a:cubicBezTo>
                        <a:cubicBezTo>
                          <a:pt x="178" y="40"/>
                          <a:pt x="175" y="44"/>
                          <a:pt x="170" y="45"/>
                        </a:cubicBezTo>
                        <a:cubicBezTo>
                          <a:pt x="153" y="50"/>
                          <a:pt x="138" y="57"/>
                          <a:pt x="123" y="65"/>
                        </a:cubicBezTo>
                        <a:cubicBezTo>
                          <a:pt x="119" y="68"/>
                          <a:pt x="114" y="67"/>
                          <a:pt x="111" y="65"/>
                        </a:cubicBezTo>
                        <a:cubicBezTo>
                          <a:pt x="91" y="48"/>
                          <a:pt x="91" y="48"/>
                          <a:pt x="91" y="48"/>
                        </a:cubicBezTo>
                        <a:cubicBezTo>
                          <a:pt x="87" y="44"/>
                          <a:pt x="81" y="44"/>
                          <a:pt x="77" y="48"/>
                        </a:cubicBezTo>
                        <a:cubicBezTo>
                          <a:pt x="66" y="59"/>
                          <a:pt x="66" y="59"/>
                          <a:pt x="66" y="59"/>
                        </a:cubicBezTo>
                        <a:cubicBezTo>
                          <a:pt x="56" y="70"/>
                          <a:pt x="56" y="70"/>
                          <a:pt x="56" y="70"/>
                        </a:cubicBezTo>
                        <a:cubicBezTo>
                          <a:pt x="46" y="80"/>
                          <a:pt x="46" y="80"/>
                          <a:pt x="46" y="80"/>
                        </a:cubicBezTo>
                        <a:cubicBezTo>
                          <a:pt x="42" y="84"/>
                          <a:pt x="42" y="90"/>
                          <a:pt x="45" y="94"/>
                        </a:cubicBezTo>
                        <a:cubicBezTo>
                          <a:pt x="63" y="115"/>
                          <a:pt x="63" y="115"/>
                          <a:pt x="63" y="115"/>
                        </a:cubicBezTo>
                        <a:cubicBezTo>
                          <a:pt x="66" y="118"/>
                          <a:pt x="66" y="123"/>
                          <a:pt x="64" y="126"/>
                        </a:cubicBezTo>
                        <a:cubicBezTo>
                          <a:pt x="55" y="141"/>
                          <a:pt x="49" y="158"/>
                          <a:pt x="45" y="175"/>
                        </a:cubicBezTo>
                        <a:cubicBezTo>
                          <a:pt x="44" y="179"/>
                          <a:pt x="40" y="182"/>
                          <a:pt x="36" y="183"/>
                        </a:cubicBezTo>
                        <a:cubicBezTo>
                          <a:pt x="10" y="185"/>
                          <a:pt x="10" y="185"/>
                          <a:pt x="10" y="185"/>
                        </a:cubicBezTo>
                        <a:cubicBezTo>
                          <a:pt x="4" y="186"/>
                          <a:pt x="0" y="191"/>
                          <a:pt x="0" y="196"/>
                        </a:cubicBezTo>
                        <a:cubicBezTo>
                          <a:pt x="1" y="211"/>
                          <a:pt x="1" y="211"/>
                          <a:pt x="1" y="211"/>
                        </a:cubicBezTo>
                        <a:cubicBezTo>
                          <a:pt x="1" y="226"/>
                          <a:pt x="1" y="226"/>
                          <a:pt x="1" y="226"/>
                        </a:cubicBezTo>
                        <a:cubicBezTo>
                          <a:pt x="1" y="241"/>
                          <a:pt x="1" y="241"/>
                          <a:pt x="1" y="241"/>
                        </a:cubicBezTo>
                        <a:cubicBezTo>
                          <a:pt x="1" y="246"/>
                          <a:pt x="6" y="251"/>
                          <a:pt x="11" y="251"/>
                        </a:cubicBezTo>
                        <a:cubicBezTo>
                          <a:pt x="38" y="253"/>
                          <a:pt x="38" y="253"/>
                          <a:pt x="38" y="253"/>
                        </a:cubicBezTo>
                        <a:cubicBezTo>
                          <a:pt x="42" y="253"/>
                          <a:pt x="46" y="256"/>
                          <a:pt x="47" y="260"/>
                        </a:cubicBezTo>
                        <a:cubicBezTo>
                          <a:pt x="51" y="276"/>
                          <a:pt x="58" y="290"/>
                          <a:pt x="66" y="303"/>
                        </a:cubicBezTo>
                        <a:cubicBezTo>
                          <a:pt x="68" y="307"/>
                          <a:pt x="68" y="312"/>
                          <a:pt x="65" y="316"/>
                        </a:cubicBezTo>
                        <a:cubicBezTo>
                          <a:pt x="48" y="335"/>
                          <a:pt x="48" y="335"/>
                          <a:pt x="48" y="335"/>
                        </a:cubicBezTo>
                        <a:cubicBezTo>
                          <a:pt x="44" y="340"/>
                          <a:pt x="45" y="346"/>
                          <a:pt x="48" y="350"/>
                        </a:cubicBezTo>
                        <a:cubicBezTo>
                          <a:pt x="59" y="360"/>
                          <a:pt x="59" y="360"/>
                          <a:pt x="59" y="360"/>
                        </a:cubicBezTo>
                        <a:cubicBezTo>
                          <a:pt x="70" y="371"/>
                          <a:pt x="70" y="371"/>
                          <a:pt x="70" y="371"/>
                        </a:cubicBezTo>
                        <a:cubicBezTo>
                          <a:pt x="80" y="381"/>
                          <a:pt x="80" y="381"/>
                          <a:pt x="80" y="381"/>
                        </a:cubicBezTo>
                        <a:cubicBezTo>
                          <a:pt x="84" y="385"/>
                          <a:pt x="90" y="385"/>
                          <a:pt x="94" y="382"/>
                        </a:cubicBezTo>
                        <a:cubicBezTo>
                          <a:pt x="115" y="364"/>
                          <a:pt x="115" y="364"/>
                          <a:pt x="115" y="364"/>
                        </a:cubicBezTo>
                        <a:cubicBezTo>
                          <a:pt x="118" y="361"/>
                          <a:pt x="123" y="361"/>
                          <a:pt x="127" y="363"/>
                        </a:cubicBezTo>
                        <a:cubicBezTo>
                          <a:pt x="141" y="371"/>
                          <a:pt x="156" y="378"/>
                          <a:pt x="172" y="382"/>
                        </a:cubicBezTo>
                        <a:cubicBezTo>
                          <a:pt x="177" y="383"/>
                          <a:pt x="180" y="387"/>
                          <a:pt x="180" y="39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67000">
                        <a:srgbClr val="D55D2E"/>
                      </a:gs>
                      <a:gs pos="0">
                        <a:srgbClr val="E28B2E"/>
                      </a:gs>
                      <a:gs pos="100000">
                        <a:srgbClr val="D2482B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D6602E">
                        <a:alpha val="19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lt1"/>
                      </a:solidFill>
                      <a:latin typeface="MiSans Semibold" panose="00000700000000000000" pitchFamily="2" charset="-122"/>
                      <a:ea typeface="MiSans Semibold" panose="00000700000000000000" pitchFamily="2" charset="-122"/>
                      <a:cs typeface="+mn-ea"/>
                    </a:endParaRPr>
                  </a:p>
                </p:txBody>
              </p:sp>
              <p:grpSp>
                <p:nvGrpSpPr>
                  <p:cNvPr id="132" name="组合 131"/>
                  <p:cNvGrpSpPr/>
                  <p:nvPr>
                    <p:custDataLst>
                      <p:tags r:id="rId11"/>
                    </p:custDataLst>
                  </p:nvPr>
                </p:nvGrpSpPr>
                <p:grpSpPr>
                  <a:xfrm>
                    <a:off x="2389" y="5847"/>
                    <a:ext cx="2022" cy="1469"/>
                    <a:chOff x="1517227" y="3713096"/>
                    <a:chExt cx="1283680" cy="933043"/>
                  </a:xfrm>
                </p:grpSpPr>
                <p:sp>
                  <p:nvSpPr>
                    <p:cNvPr id="133" name="文本框 132"/>
                    <p:cNvSpPr txBox="1"/>
                    <p:nvPr>
                      <p:custDataLst>
                        <p:tags r:id="rId12"/>
                      </p:custDataLst>
                    </p:nvPr>
                  </p:nvSpPr>
                  <p:spPr>
                    <a:xfrm>
                      <a:off x="1517227" y="3713096"/>
                      <a:ext cx="1283680" cy="3536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cs typeface="+mn-ea"/>
                          <a:sym typeface="+mn-lt"/>
                        </a:rPr>
                        <a:t>STEP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4" name="文本框 133"/>
                    <p:cNvSpPr txBox="1"/>
                    <p:nvPr>
                      <p:custDataLst>
                        <p:tags r:id="rId13"/>
                      </p:custDataLst>
                    </p:nvPr>
                  </p:nvSpPr>
                  <p:spPr>
                    <a:xfrm>
                      <a:off x="1517227" y="3969386"/>
                      <a:ext cx="1283680" cy="6767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MiSans Semibold" panose="00000700000000000000" pitchFamily="2" charset="-122"/>
                          <a:ea typeface="MiSans Semibold" panose="00000700000000000000" pitchFamily="2" charset="-122"/>
                          <a:cs typeface="+mn-ea"/>
                          <a:sym typeface="+mn-lt"/>
                        </a:rPr>
                        <a:t>07</a:t>
                      </a:r>
                      <a:endParaRPr lang="zh-CN" altLang="en-US" sz="3600" dirty="0">
                        <a:solidFill>
                          <a:schemeClr val="bg1"/>
                        </a:solidFill>
                        <a:latin typeface="MiSans Semibold" panose="00000700000000000000" pitchFamily="2" charset="-122"/>
                        <a:ea typeface="MiSans Semibold" panose="00000700000000000000" pitchFamily="2" charset="-122"/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</p:grp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25" y="487045"/>
            <a:ext cx="7114540" cy="551815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2816225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1.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类别设置规定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）第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17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届大广赛部分参赛命题明确规定不收取的作品类别，将无法在提交平台上传提交。</a:t>
            </a:r>
          </a:p>
          <a:p>
            <a:pPr algn="just">
              <a:lnSpc>
                <a:spcPct val="150000"/>
              </a:lnSpc>
            </a:pP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类别设定规则详见右侧。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742815" cy="50793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2.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隐私政策</a:t>
            </a:r>
            <a:endParaRPr lang="zh-CN" altLang="en-US" sz="22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）隐私政策：为了提升您的使用体验并保障您的权益，为此需要获得您的授权许可后，方可对您相关的信息进行收集、保存、使用、共享，故特制定《平台隐私保护政策》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。如有问题，可致电官方服务电话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01058612107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咨询。</a:t>
            </a:r>
            <a:endParaRPr lang="zh-CN" altLang="en-US" dirty="0">
              <a:solidFill>
                <a:schemeClr val="tx1"/>
              </a:solidFill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）承诺书：本创作小组全体成员均已仔细阅读并知晓承诺书的十四项条款，并在线电子签名确认。</a:t>
            </a:r>
            <a:endParaRPr lang="en-US" altLang="zh-CN" dirty="0">
              <a:solidFill>
                <a:schemeClr val="tx1"/>
              </a:solidFill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全体作者的在线签字，系统会自动附到承诺书上。</a:t>
            </a:r>
            <a:endParaRPr lang="zh-CN" altLang="en-US" dirty="0">
              <a:solidFill>
                <a:srgbClr val="D6602E"/>
              </a:solidFill>
              <a:latin typeface="阿里巴巴普惠体 M" panose="00020600040101010101" charset="-122"/>
              <a:ea typeface="阿里巴巴普惠体 M" panose="00020600040101010101" charset="-122"/>
              <a:cs typeface="阿里巴巴普惠体 M" panose="00020600040101010101" charset="-122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712585" y="596265"/>
            <a:ext cx="4921250" cy="5548630"/>
            <a:chOff x="10711" y="822"/>
            <a:chExt cx="7750" cy="87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1" y="822"/>
              <a:ext cx="7750" cy="757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1" y="8774"/>
              <a:ext cx="7566" cy="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588" y="204201"/>
            <a:ext cx="3899056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概述</a:t>
            </a: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375522" y="1908025"/>
            <a:ext cx="4710355" cy="17865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从官网进入提交平台：</a:t>
            </a:r>
            <a:endParaRPr lang="en-US" altLang="zh-CN" sz="16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https://www.sun-ada.net/user/list.html</a:t>
            </a:r>
          </a:p>
          <a:p>
            <a:pPr>
              <a:lnSpc>
                <a:spcPct val="130000"/>
              </a:lnSpc>
            </a:pPr>
            <a:endParaRPr lang="en-US" altLang="zh-CN" sz="16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以广西赛区为例：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http://dgs52.webxun.net:52080/user/list.html</a:t>
            </a:r>
          </a:p>
        </p:txBody>
      </p:sp>
      <p:sp>
        <p:nvSpPr>
          <p:cNvPr id="13" name="矩形: 圆角 12"/>
          <p:cNvSpPr/>
          <p:nvPr>
            <p:custDataLst>
              <p:tags r:id="rId2"/>
            </p:custDataLst>
          </p:nvPr>
        </p:nvSpPr>
        <p:spPr>
          <a:xfrm>
            <a:off x="1398085" y="1464449"/>
            <a:ext cx="1713223" cy="3850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7000">
                <a:srgbClr val="D55D2E"/>
              </a:gs>
              <a:gs pos="0">
                <a:srgbClr val="E28B2E"/>
              </a:gs>
              <a:gs pos="100000">
                <a:srgbClr val="D2482B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1420344" y="4298839"/>
            <a:ext cx="3274060" cy="891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2025.5.10 </a:t>
            </a: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中午</a:t>
            </a:r>
            <a:r>
              <a:rPr lang="en-US" altLang="zh-CN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10:00 </a:t>
            </a: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开启</a:t>
            </a:r>
          </a:p>
          <a:p>
            <a:pPr>
              <a:lnSpc>
                <a:spcPct val="130000"/>
              </a:lnSpc>
            </a:pPr>
            <a:r>
              <a:rPr lang="en-US" altLang="zh-CN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2025.6.12 </a:t>
            </a: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下午</a:t>
            </a:r>
            <a:r>
              <a:rPr lang="en-US" altLang="zh-CN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16:00 </a:t>
            </a: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关闭</a:t>
            </a:r>
          </a:p>
        </p:txBody>
      </p:sp>
      <p:sp>
        <p:nvSpPr>
          <p:cNvPr id="27" name="矩形: 圆角 26"/>
          <p:cNvSpPr/>
          <p:nvPr>
            <p:custDataLst>
              <p:tags r:id="rId4"/>
            </p:custDataLst>
          </p:nvPr>
        </p:nvSpPr>
        <p:spPr>
          <a:xfrm>
            <a:off x="1398085" y="3855480"/>
            <a:ext cx="1713223" cy="3850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7000">
                <a:srgbClr val="D55D2E"/>
              </a:gs>
              <a:gs pos="0">
                <a:srgbClr val="E28B2E"/>
              </a:gs>
              <a:gs pos="100000">
                <a:srgbClr val="D2482B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+mn-lt"/>
            </a:endParaRPr>
          </a:p>
        </p:txBody>
      </p:sp>
      <p:sp>
        <p:nvSpPr>
          <p:cNvPr id="72" name="文本框 71"/>
          <p:cNvSpPr txBox="1"/>
          <p:nvPr>
            <p:custDataLst>
              <p:tags r:id="rId5"/>
            </p:custDataLst>
          </p:nvPr>
        </p:nvSpPr>
        <p:spPr>
          <a:xfrm>
            <a:off x="1623488" y="1472288"/>
            <a:ext cx="1253606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平台地址</a:t>
            </a:r>
          </a:p>
        </p:txBody>
      </p:sp>
      <p:sp>
        <p:nvSpPr>
          <p:cNvPr id="73" name="文本框 72"/>
          <p:cNvSpPr txBox="1"/>
          <p:nvPr>
            <p:custDataLst>
              <p:tags r:id="rId6"/>
            </p:custDataLst>
          </p:nvPr>
        </p:nvSpPr>
        <p:spPr>
          <a:xfrm>
            <a:off x="1505585" y="3863229"/>
            <a:ext cx="149923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平台运行期</a:t>
            </a:r>
          </a:p>
        </p:txBody>
      </p:sp>
      <p:grpSp>
        <p:nvGrpSpPr>
          <p:cNvPr id="18" name="组合 17"/>
          <p:cNvGrpSpPr/>
          <p:nvPr>
            <p:custDataLst>
              <p:tags r:id="rId7"/>
            </p:custDataLst>
          </p:nvPr>
        </p:nvGrpSpPr>
        <p:grpSpPr>
          <a:xfrm>
            <a:off x="6085877" y="1562025"/>
            <a:ext cx="5204460" cy="3747770"/>
            <a:chOff x="8339" y="2574"/>
            <a:chExt cx="8196" cy="5902"/>
          </a:xfrm>
        </p:grpSpPr>
        <p:sp>
          <p:nvSpPr>
            <p:cNvPr id="46" name="文本框 45"/>
            <p:cNvSpPr txBox="1"/>
            <p:nvPr>
              <p:custDataLst>
                <p:tags r:id="rId8"/>
              </p:custDataLst>
            </p:nvPr>
          </p:nvSpPr>
          <p:spPr>
            <a:xfrm>
              <a:off x="8529" y="2574"/>
              <a:ext cx="8006" cy="590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截至目前，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2025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第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17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届全国大学生广告艺术大赛，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16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个命题已全部发布。</a:t>
              </a:r>
            </a:p>
            <a:p>
              <a:pPr algn="l">
                <a:lnSpc>
                  <a:spcPct val="130000"/>
                </a:lnSpc>
              </a:pPr>
              <a:endPara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随着同学们的创作进入冲刺阶段，第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17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届大广赛作品提交平台将于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2025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年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5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月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10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日正式开放。</a:t>
              </a:r>
            </a:p>
            <a:p>
              <a:pPr algn="l">
                <a:lnSpc>
                  <a:spcPct val="130000"/>
                </a:lnSpc>
              </a:pPr>
              <a:endPara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接下来，请同学们按照本指南规则提交作品。</a:t>
              </a:r>
            </a:p>
          </p:txBody>
        </p:sp>
        <p:sp>
          <p:nvSpPr>
            <p:cNvPr id="8" name="椭圆 7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8339" y="2942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8339" y="4808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8339" y="7291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CFCFF50A-6471-4280-BA05-DCD02F52A319}"/>
              </a:ext>
            </a:extLst>
          </p:cNvPr>
          <p:cNvSpPr txBox="1"/>
          <p:nvPr/>
        </p:nvSpPr>
        <p:spPr>
          <a:xfrm>
            <a:off x="6206527" y="5005713"/>
            <a:ext cx="61049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DA6F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建议收藏大广赛全国提交各赛区独立登录地址。</a:t>
            </a:r>
            <a:endParaRPr lang="zh-CN" altLang="en-US" sz="1400" dirty="0">
              <a:solidFill>
                <a:srgbClr val="DA6F2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345305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3.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填写作品信息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）请认真填写作品名称、创意概述、素材来源、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AI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工具辅助，同一组作品上述信息一经填写不再修改，如需修改请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提交新作品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保存，下一步后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系统自动生成一条参赛信息，可进入草稿箱找到对应作品继续操作。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35" y="726440"/>
            <a:ext cx="5768340" cy="4995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471805"/>
            <a:ext cx="4724400" cy="553212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3755390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4.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参赛人数规则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）第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17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届大广赛不同作品类型参赛人数有相应的规定，选择人数不得超过规定数量。</a:t>
            </a:r>
          </a:p>
          <a:p>
            <a:pPr algn="just">
              <a:lnSpc>
                <a:spcPct val="150000"/>
              </a:lnSpc>
            </a:pP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参赛人数规则详见右侧。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3865880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5.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选择作者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）请点击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选择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对应的作者，弹出所有作者列表，选中对应的作者，并点击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保存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如无该作者请点击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添加团队成员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选择作者完成后请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保存并下一步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，进入选择教师环节。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请注意页面提示并按提示操作。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385" y="1071245"/>
            <a:ext cx="5956300" cy="1532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31770"/>
            <a:ext cx="4629785" cy="3272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3876040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6.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选择教师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）请点击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选择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对应的指导教师，弹出所有教师列表，选中对应的指导教师。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修改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可查看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修改教师信息。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如无该教师请点击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添加指导教师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选择教师完成后请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保存并下一步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，进入选择上传学生证环节。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795020"/>
            <a:ext cx="5781675" cy="19831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940" y="2713355"/>
            <a:ext cx="5217795" cy="31267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729345" y="3222625"/>
            <a:ext cx="815975" cy="109855"/>
          </a:xfrm>
          <a:prstGeom prst="rect">
            <a:avLst/>
          </a:prstGeom>
          <a:pattFill prst="pct70">
            <a:fgClr>
              <a:srgbClr val="4472C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980680" y="3229610"/>
            <a:ext cx="604520" cy="109855"/>
          </a:xfrm>
          <a:prstGeom prst="rect">
            <a:avLst/>
          </a:prstGeom>
          <a:pattFill prst="pct70">
            <a:fgClr>
              <a:srgbClr val="4472C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3876040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7.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在线签名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）可选择在电脑浏览器在线签名，也可截图发送二维码在手机操作。（注：手机端请在同一个手机上手写，否则会覆盖前面的签字，请确保其他作者签名完成后及时回复到您）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请全体作者依次签名后，一定记得点击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【保存签名】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，再点击下一步。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在线签名将在《报名表及承诺书》显示，如有错误，请全体作者重写并保存签名。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505" y="991870"/>
            <a:ext cx="3467100" cy="480631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265285" y="1277620"/>
            <a:ext cx="2307590" cy="4281170"/>
            <a:chOff x="14591" y="2012"/>
            <a:chExt cx="3634" cy="67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91" y="2262"/>
              <a:ext cx="3627" cy="6492"/>
            </a:xfrm>
            <a:prstGeom prst="rect">
              <a:avLst/>
            </a:prstGeom>
          </p:spPr>
        </p:pic>
        <p:pic>
          <p:nvPicPr>
            <p:cNvPr id="2" name="图片 1" descr="2-提交焦点图1200-360【学生全期】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91" y="2012"/>
              <a:ext cx="3634" cy="109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9696450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8.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上传作品要求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</a:t>
            </a:r>
            <a:r>
              <a:rPr lang="zh-CN" altLang="en-US" dirty="0">
                <a:solidFill>
                  <a:srgbClr val="D6602E"/>
                </a:solidFill>
                <a:highlight>
                  <a:srgbClr val="FFFF00"/>
                </a:highlight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需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操作上传作品封面图的类别：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Ba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视频类影视广告、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Bb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视频类微电影广告、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Bc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视频类短视频、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C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动画类、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D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互动类、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F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策划案类、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H UI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类、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Ia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科技类品牌形象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IP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Ib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科技类文创周边、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Ic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科技类创意规划书。</a:t>
            </a:r>
          </a:p>
          <a:p>
            <a:pPr algn="just">
              <a:lnSpc>
                <a:spcPct val="150000"/>
              </a:lnSpc>
            </a:pP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</a:t>
            </a:r>
            <a:r>
              <a:rPr lang="zh-CN" altLang="en-US" dirty="0">
                <a:solidFill>
                  <a:srgbClr val="D6602E"/>
                </a:solidFill>
                <a:highlight>
                  <a:srgbClr val="FFFF00"/>
                </a:highlight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不需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操作上传作品封面图的类别：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Aa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平面广告、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Ab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产品与包装、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Ac IP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与创意周边、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E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广播类、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G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文案类。</a:t>
            </a:r>
          </a:p>
          <a:p>
            <a:pPr algn="just">
              <a:lnSpc>
                <a:spcPct val="150000"/>
              </a:lnSpc>
            </a:pP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各类别上传要求及规则，请仔细浏览各页面提示及参赛办法，并按要求操作。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66235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9.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草稿箱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填写作品名称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创意概述等信息后系统即生成一条参赛信息，可以在草稿箱内继续编辑。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完善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资料栏目中点击相应内容可进入相应页面修改信息，如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人员信息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学生证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3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签名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4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作品文件上传。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完善资料后点击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【正式提交】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，作品才正式参赛。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草稿箱中的作品无参赛编号，且无法浏览报名表；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261100" y="4719955"/>
            <a:ext cx="5023485" cy="8896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*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创作时，请遵守第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17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届大广赛各命题要求及参赛指南相关规则，确认无误后即可操作提交作品。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495" y="1392555"/>
            <a:ext cx="6068060" cy="2386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3864725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10.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正式作品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点击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【浏览】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可在线查看报名表及承诺书。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如需更新作者</a:t>
            </a:r>
            <a:r>
              <a:rPr lang="en-US" altLang="zh-CN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指导教师</a:t>
            </a:r>
            <a:r>
              <a:rPr lang="en-US" altLang="zh-CN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学生证</a:t>
            </a:r>
            <a:r>
              <a:rPr lang="en-US" altLang="zh-CN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在线签名</a:t>
            </a:r>
            <a:r>
              <a:rPr lang="en-US" altLang="zh-CN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作品文件，请在原参赛编号下</a:t>
            </a:r>
            <a:r>
              <a:rPr lang="en-US" altLang="zh-CN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【</a:t>
            </a: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移回草稿箱</a:t>
            </a:r>
            <a:r>
              <a:rPr lang="en-US" altLang="zh-CN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】</a:t>
            </a: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修改，不要提交新作品。</a:t>
            </a:r>
            <a:endParaRPr lang="en-US" altLang="zh-CN" dirty="0">
              <a:solidFill>
                <a:srgbClr val="FF0000"/>
              </a:solidFill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如学院</a:t>
            </a:r>
            <a:r>
              <a:rPr lang="en-US" altLang="zh-CN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学校已经在线报送（未截稿）不能修改信息，请联系学院</a:t>
            </a:r>
            <a:r>
              <a:rPr lang="en-US" altLang="zh-CN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学校取消报送后，再修改。</a:t>
            </a:r>
            <a:endParaRPr lang="en-US" altLang="zh-CN" dirty="0">
              <a:solidFill>
                <a:srgbClr val="FF0000"/>
              </a:solidFill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请检查提交学校的</a:t>
            </a:r>
            <a:r>
              <a:rPr lang="en-US" altLang="zh-CN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《</a:t>
            </a: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报名表</a:t>
            </a:r>
            <a:r>
              <a:rPr lang="en-US" altLang="zh-CN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》</a:t>
            </a:r>
            <a:r>
              <a:rPr lang="zh-CN" altLang="en-US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与系统正式作品参赛编号是否一致。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一组作品如不参赛，请移回草稿箱。</a:t>
            </a: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960" y="1580515"/>
            <a:ext cx="5901055" cy="2487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3876040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11.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报名表及承诺书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报名表检查需要留意的地方：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）参赛编号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）报名表更新时间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3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）是否所有作者签名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报名表及承诺书建议另存为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PDF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文件后保存或打印。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报名表及承诺书是否打印递交，以学校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赛区规定为准。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498475"/>
            <a:ext cx="4337050" cy="556387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217410" y="2479675"/>
            <a:ext cx="1385570" cy="78105"/>
          </a:xfrm>
          <a:prstGeom prst="rect">
            <a:avLst/>
          </a:prstGeom>
          <a:pattFill prst="pct70">
            <a:fgClr>
              <a:srgbClr val="4472C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退赛申请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230370" cy="5012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12.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退赛申请</a:t>
            </a:r>
            <a:endParaRPr lang="en-US" sz="2200" dirty="0">
              <a:solidFill>
                <a:srgbClr val="D6602E"/>
              </a:solidFill>
              <a:latin typeface="阿里巴巴普惠体 M" panose="00020600040101010101" charset="-122"/>
              <a:ea typeface="阿里巴巴普惠体 M" panose="00020600040101010101" charset="-122"/>
              <a:cs typeface="阿里巴巴普惠体 M" panose="00020600040101010101" charset="-122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、全国提交截止后开放该功能，预计自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6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月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15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日至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6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月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25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日止。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、在正式作品列表里，点击【申请退赛】，查看申请退赛流程和要求。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3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、上传已签字盖章的《退赛申请书》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jpg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图片。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5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、等待工作人员审核意见，如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【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同意退赛】或【缺文件】。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6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、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【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缺文件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】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可再次上传退赛申请文件。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7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、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【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同意退赛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】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后，不可撤回申请退赛。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8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、【同意退赛】后，院系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学校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赛区无法在线报送该作品。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20" y="920750"/>
            <a:ext cx="5852160" cy="20815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893525-2669-46E4-A1E8-12FEDA33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1" t="1825" r="604" b="2282"/>
          <a:stretch/>
        </p:blipFill>
        <p:spPr>
          <a:xfrm>
            <a:off x="7476565" y="2709695"/>
            <a:ext cx="3146612" cy="407991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ACA94CD-343B-4E85-BE42-C050D720F103}"/>
              </a:ext>
            </a:extLst>
          </p:cNvPr>
          <p:cNvSpPr/>
          <p:nvPr/>
        </p:nvSpPr>
        <p:spPr>
          <a:xfrm>
            <a:off x="7512425" y="3227294"/>
            <a:ext cx="932329" cy="7530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512127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特别提示</a:t>
            </a:r>
            <a:r>
              <a:rPr lang="zh-CN" altLang="en-US" sz="2800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（含明显变化提示）</a:t>
            </a:r>
            <a:endParaRPr lang="zh-CN" altLang="en-US" sz="2800" dirty="0">
              <a:solidFill>
                <a:srgbClr val="D6602E"/>
              </a:solidFill>
              <a:latin typeface="阿里巴巴普惠体 B" panose="00020600040101010101" charset="-122"/>
              <a:ea typeface="阿里巴巴普惠体 B" panose="00020600040101010101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78915" y="1039495"/>
            <a:ext cx="9487535" cy="5225415"/>
            <a:chOff x="2297" y="1738"/>
            <a:chExt cx="14941" cy="8229"/>
          </a:xfrm>
        </p:grpSpPr>
        <p:sp>
          <p:nvSpPr>
            <p:cNvPr id="46" name="文本框 45"/>
            <p:cNvSpPr txBox="1"/>
            <p:nvPr>
              <p:custDataLst>
                <p:tags r:id="rId1"/>
              </p:custDataLst>
            </p:nvPr>
          </p:nvSpPr>
          <p:spPr>
            <a:xfrm>
              <a:off x="2487" y="1738"/>
              <a:ext cx="14751" cy="822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作品提交将于</a:t>
              </a:r>
              <a:r>
                <a:rPr lang="en-US" altLang="zh-CN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6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月</a:t>
              </a:r>
              <a:r>
                <a:rPr lang="en-US" altLang="zh-CN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12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日</a:t>
              </a:r>
              <a:r>
                <a:rPr lang="en-US" altLang="zh-CN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16:00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结束，届时上传、修改、删除功能均不可用；</a:t>
              </a:r>
            </a:p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solidFill>
                    <a:srgbClr val="D6602E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广告语取消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：本届文案类广告语取消，保留长文案，类别名称延用</a:t>
              </a:r>
              <a:r>
                <a:rPr lang="en-US" altLang="zh-CN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“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文案类</a:t>
              </a:r>
              <a:r>
                <a:rPr lang="en-US" altLang="zh-CN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”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。</a:t>
              </a:r>
            </a:p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solidFill>
                    <a:srgbClr val="D6602E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草稿箱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：作品文件上传成功后，进入草稿箱。草稿箱支持人员信息、学生证、签名及作品文件修改。点击正式提交按钮，作品才会转入正式作品列表。</a:t>
              </a:r>
            </a:p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solidFill>
                    <a:srgbClr val="D6602E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参赛报名表获取方法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：作品提交完成，并从草稿箱移至正式作品列表，方可在报名表浏览页面下载。</a:t>
              </a:r>
            </a:p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solidFill>
                    <a:srgbClr val="D6602E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在线签字功能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：学生可选择在电脑上在线签字，或选择扫描二维码在手机上签字。</a:t>
              </a:r>
            </a:p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solidFill>
                    <a:srgbClr val="D6602E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上传作品封面图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：提交作品时需同时上传作品封面缩略图便于评审（平面类、广播类、文案类除外）。</a:t>
              </a:r>
            </a:p>
            <a:p>
              <a:pPr algn="just">
                <a:lnSpc>
                  <a:spcPct val="150000"/>
                </a:lnSpc>
              </a:pP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提交以下类别的作品时，请填写作品的实际时长，若作品时长不在规定范围内，系统将提示失败。（需填写时长的作品类别：视频类影视广告、视频类微电影广告、视频类短视频、动画类、广播类）</a:t>
              </a:r>
            </a:p>
          </p:txBody>
        </p:sp>
        <p:sp>
          <p:nvSpPr>
            <p:cNvPr id="8" name="椭圆 7"/>
            <p:cNvSpPr>
              <a:spLocks noChangeAspect="1"/>
            </p:cNvSpPr>
            <p:nvPr/>
          </p:nvSpPr>
          <p:spPr>
            <a:xfrm>
              <a:off x="2297" y="2170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2297" y="4728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2297" y="6677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2297" y="2815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" name="椭圆 2"/>
            <p:cNvSpPr>
              <a:spLocks noChangeAspect="1"/>
            </p:cNvSpPr>
            <p:nvPr/>
          </p:nvSpPr>
          <p:spPr>
            <a:xfrm>
              <a:off x="2297" y="3422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>
              <a:spLocks noChangeAspect="1"/>
            </p:cNvSpPr>
            <p:nvPr/>
          </p:nvSpPr>
          <p:spPr>
            <a:xfrm>
              <a:off x="2297" y="6028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2297" y="7965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提交作品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9609455" cy="47205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11.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问题咨询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提交时如遇到技术问题，请仔细浏览本指南相应文字。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也可加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QQ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号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2634420625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提出问题，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或发邮件至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1871292261@qq.com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询问，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问题较多时请耐心等待，</a:t>
            </a:r>
            <a:r>
              <a:rPr lang="zh-CN" altLang="en-US" sz="2000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不要重复询问及发送，会逐条回复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，谢谢理解。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89000" y="2038985"/>
            <a:ext cx="5873750" cy="13900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8900" spc="3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谢谢浏览</a:t>
            </a:r>
          </a:p>
        </p:txBody>
      </p:sp>
      <p:grpSp>
        <p:nvGrpSpPr>
          <p:cNvPr id="169" name="组合 168"/>
          <p:cNvGrpSpPr/>
          <p:nvPr/>
        </p:nvGrpSpPr>
        <p:grpSpPr>
          <a:xfrm>
            <a:off x="285147" y="318851"/>
            <a:ext cx="1218306" cy="339806"/>
            <a:chOff x="285147" y="318851"/>
            <a:chExt cx="1218306" cy="339806"/>
          </a:xfrm>
          <a:gradFill>
            <a:gsLst>
              <a:gs pos="0">
                <a:srgbClr val="F26226"/>
              </a:gs>
              <a:gs pos="58000">
                <a:srgbClr val="F59720">
                  <a:alpha val="0"/>
                </a:srgbClr>
              </a:gs>
            </a:gsLst>
            <a:lin ang="0" scaled="1"/>
          </a:gradFill>
        </p:grpSpPr>
        <p:sp>
          <p:nvSpPr>
            <p:cNvPr id="120" name="椭圆 119"/>
            <p:cNvSpPr/>
            <p:nvPr/>
          </p:nvSpPr>
          <p:spPr>
            <a:xfrm>
              <a:off x="28514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483510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681874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88023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1078600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1276964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147532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28514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483510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681874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88023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1078600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1276964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147532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28514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483510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681874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88023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1078600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1276964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147532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60755" y="3571240"/>
            <a:ext cx="28784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2400" spc="300" dirty="0">
                <a:solidFill>
                  <a:srgbClr val="D6602E"/>
                </a:solidFill>
                <a:latin typeface="+mn-ea"/>
                <a:cs typeface="+mn-ea"/>
                <a:sym typeface="+mn-lt"/>
              </a:rPr>
              <a:t>THANK YOU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038537" y="3652514"/>
            <a:ext cx="1951557" cy="259875"/>
            <a:chOff x="9414193" y="6485745"/>
            <a:chExt cx="1951557" cy="259875"/>
          </a:xfrm>
        </p:grpSpPr>
        <p:grpSp>
          <p:nvGrpSpPr>
            <p:cNvPr id="6" name="组合 5"/>
            <p:cNvGrpSpPr/>
            <p:nvPr/>
          </p:nvGrpSpPr>
          <p:grpSpPr>
            <a:xfrm rot="16200000">
              <a:off x="9349225" y="6550713"/>
              <a:ext cx="259874" cy="129937"/>
              <a:chOff x="1155032" y="1842550"/>
              <a:chExt cx="1320036" cy="660018"/>
            </a:xfrm>
          </p:grpSpPr>
          <p:sp>
            <p:nvSpPr>
              <p:cNvPr id="175" name="弧形 174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6" name="弧形 175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rot="16200000">
              <a:off x="9531387" y="6550713"/>
              <a:ext cx="259874" cy="129937"/>
              <a:chOff x="1155032" y="1842550"/>
              <a:chExt cx="1320036" cy="660018"/>
            </a:xfrm>
          </p:grpSpPr>
          <p:sp>
            <p:nvSpPr>
              <p:cNvPr id="170" name="弧形 169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2" name="弧形 171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16200000">
              <a:off x="9713549" y="6550713"/>
              <a:ext cx="259874" cy="129937"/>
              <a:chOff x="1155032" y="1842550"/>
              <a:chExt cx="1320036" cy="660018"/>
            </a:xfrm>
          </p:grpSpPr>
          <p:sp>
            <p:nvSpPr>
              <p:cNvPr id="167" name="弧形 166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8" name="弧形 167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 rot="16200000">
              <a:off x="9895711" y="6550713"/>
              <a:ext cx="259874" cy="129937"/>
              <a:chOff x="1155032" y="1842550"/>
              <a:chExt cx="1320036" cy="660018"/>
            </a:xfrm>
          </p:grpSpPr>
          <p:sp>
            <p:nvSpPr>
              <p:cNvPr id="165" name="弧形 164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6" name="弧形 165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 rot="16200000">
              <a:off x="10077873" y="6550713"/>
              <a:ext cx="259874" cy="129937"/>
              <a:chOff x="1155032" y="1842550"/>
              <a:chExt cx="1320036" cy="660018"/>
            </a:xfrm>
          </p:grpSpPr>
          <p:sp>
            <p:nvSpPr>
              <p:cNvPr id="163" name="弧形 162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弧形 163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rot="16200000">
              <a:off x="10260035" y="6550714"/>
              <a:ext cx="259874" cy="129937"/>
              <a:chOff x="1155032" y="1842550"/>
              <a:chExt cx="1320036" cy="660018"/>
            </a:xfrm>
          </p:grpSpPr>
          <p:sp>
            <p:nvSpPr>
              <p:cNvPr id="161" name="弧形 160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弧形 161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 rot="16200000">
              <a:off x="10442197" y="6550714"/>
              <a:ext cx="259874" cy="129937"/>
              <a:chOff x="1155032" y="1842550"/>
              <a:chExt cx="1320036" cy="660018"/>
            </a:xfrm>
          </p:grpSpPr>
          <p:sp>
            <p:nvSpPr>
              <p:cNvPr id="159" name="弧形 158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弧形 159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rot="16200000">
              <a:off x="10624359" y="6550714"/>
              <a:ext cx="259874" cy="129937"/>
              <a:chOff x="1155032" y="1842550"/>
              <a:chExt cx="1320036" cy="660018"/>
            </a:xfrm>
          </p:grpSpPr>
          <p:sp>
            <p:nvSpPr>
              <p:cNvPr id="157" name="弧形 156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8" name="弧形 157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 rot="16200000">
              <a:off x="10806521" y="6550714"/>
              <a:ext cx="259874" cy="129937"/>
              <a:chOff x="1155032" y="1842550"/>
              <a:chExt cx="1320036" cy="660018"/>
            </a:xfrm>
          </p:grpSpPr>
          <p:sp>
            <p:nvSpPr>
              <p:cNvPr id="155" name="弧形 154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弧形 155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49" name="组合 148"/>
            <p:cNvGrpSpPr/>
            <p:nvPr/>
          </p:nvGrpSpPr>
          <p:grpSpPr>
            <a:xfrm rot="16200000">
              <a:off x="10988683" y="6550714"/>
              <a:ext cx="259874" cy="129937"/>
              <a:chOff x="1155032" y="1842550"/>
              <a:chExt cx="1320036" cy="660018"/>
            </a:xfrm>
          </p:grpSpPr>
          <p:sp>
            <p:nvSpPr>
              <p:cNvPr id="153" name="弧形 152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弧形 153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50" name="组合 149"/>
            <p:cNvGrpSpPr/>
            <p:nvPr/>
          </p:nvGrpSpPr>
          <p:grpSpPr>
            <a:xfrm rot="16200000">
              <a:off x="11170845" y="6550714"/>
              <a:ext cx="259874" cy="129937"/>
              <a:chOff x="1155032" y="1842550"/>
              <a:chExt cx="1320036" cy="660018"/>
            </a:xfrm>
          </p:grpSpPr>
          <p:sp>
            <p:nvSpPr>
              <p:cNvPr id="151" name="弧形 150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弧形 151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9101455" y="6104255"/>
            <a:ext cx="23317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kern="500" dirty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  <a:sym typeface="+mn-lt"/>
              </a:rPr>
              <a:t>www.sun-ada.net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35755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1.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选择赛区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登录大广赛官网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https://www.sun-ada.net/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点击页面顶部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作品提交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进入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选择赛区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）选中赛区后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建议将该网址收藏在浏览器中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，下次操作可以直接登录提交平台，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以避开官网高峰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</a:t>
            </a:r>
          </a:p>
          <a:p>
            <a:pPr algn="just">
              <a:lnSpc>
                <a:spcPct val="150000"/>
              </a:lnSpc>
            </a:pP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大广赛官网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&gt;&gt;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提交平台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&gt;&gt;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选择赛区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&gt;&gt;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收藏所在赛区提交页面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415" y="1236980"/>
            <a:ext cx="4946700" cy="392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2.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学生登录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* 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请留意所在赛区是否正确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）已有学生账号如不能正常登录，请找回密码或重新注册；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）未有学生账户请注册新账号。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0" y="1201420"/>
            <a:ext cx="5524335" cy="392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3.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学生注册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）点击</a:t>
            </a:r>
            <a:r>
              <a:rPr lang="zh-CN" altLang="en-US" b="1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学生注册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跳转至注册页面。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）若注册时手机号码无法通过，可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能是由于号段受限，请换个手机号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重试。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3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）也可使用用其他已注册成功的账号登陆，这种方法不会影响每组作品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的署名及参赛编号。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915" y="1094740"/>
            <a:ext cx="4422126" cy="392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620" y="883285"/>
            <a:ext cx="5177790" cy="513778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51060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4.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找回密码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）点击找回密码并按提示正确填写信息，密码会通过邮件形式发回邮箱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（密码会发回注册时填写的邮箱，因此注册时请务必填写正确，否则密码无法找回）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</a:t>
            </a:r>
          </a:p>
          <a:p>
            <a:pPr algn="l">
              <a:lnSpc>
                <a:spcPct val="150000"/>
              </a:lnSpc>
            </a:pPr>
            <a:endParaRPr lang="zh-CN" altLang="en-US" b="1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b="1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注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：若长时间未收到系统回复邮件，可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发邮件至</a:t>
            </a:r>
            <a:r>
              <a:rPr lang="en-US" altLang="zh-CN" u="sng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2634420625@qq.com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申请找回，并在申请时提供注册信息（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邮箱、手机号码、昵称，至少两项才可查找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），老师看到后会依次回复。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206740" y="1649095"/>
            <a:ext cx="904240" cy="3346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endParaRPr lang="zh-CN" altLang="en-US" sz="40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620" y="883285"/>
            <a:ext cx="5178425" cy="3969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51060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5.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关注公众号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输入已注册账号及密码登陆平台。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特别说明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：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新用户注册后首次登录平台时，需按提示进行微信绑定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（选择学生绑定）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，成功后重新登陆平台，即可提交作品。</a:t>
            </a:r>
          </a:p>
          <a:p>
            <a:pPr algn="l">
              <a:lnSpc>
                <a:spcPct val="150000"/>
              </a:lnSpc>
            </a:pP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u="sng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注：如系统未进入微信绑定，操作办法如下：注册后请返回赛区目录页，重新选择赛区，登录后不用进行微信绑定。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06740" y="1649095"/>
            <a:ext cx="904240" cy="3346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endParaRPr lang="zh-CN" altLang="en-US" sz="40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0" y="1201420"/>
            <a:ext cx="5524335" cy="3927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075" y="3630295"/>
            <a:ext cx="2000250" cy="20764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提交前准备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1444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6.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菜单说明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请仔细操作每一步，部分关键步骤跳转后无法更改。各菜单功能简介：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206740" y="1649095"/>
            <a:ext cx="904240" cy="3346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40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旧图</a:t>
            </a:r>
          </a:p>
          <a:p>
            <a:pPr algn="ctr"/>
            <a:r>
              <a:rPr lang="zh-CN" altLang="en-US" sz="40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待替换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353820" y="2525395"/>
            <a:ext cx="3886835" cy="3300742"/>
            <a:chOff x="2132" y="4226"/>
            <a:chExt cx="6011" cy="510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2" y="4226"/>
              <a:ext cx="2143" cy="5105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245" y="4316"/>
              <a:ext cx="3898" cy="5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选择所在学校、院系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245" y="4975"/>
              <a:ext cx="3622" cy="90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填写当前账户涉及的</a:t>
              </a:r>
            </a:p>
            <a:p>
              <a:r>
                <a:rPr lang="zh-CN" altLang="en-US" sz="16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所有参赛作者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245" y="5964"/>
              <a:ext cx="3622" cy="90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填写当前账户涉及的</a:t>
              </a:r>
            </a:p>
            <a:p>
              <a:r>
                <a:rPr lang="zh-CN" altLang="en-US" sz="16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所有指导教师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245" y="7080"/>
              <a:ext cx="3147" cy="5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提交作品过程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245" y="7862"/>
              <a:ext cx="3330" cy="5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提交过程的作品信息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245" y="8700"/>
              <a:ext cx="3623" cy="5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正式提交后查看报名表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235" y="1061085"/>
            <a:ext cx="5683250" cy="4522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aa821a00-75e2-4041-8904-7e26e1bef8ed"/>
  <p:tag name="COMMONDATA" val="eyJoZGlkIjoiNzc5YzgzNGY3YzBlNDlkNjAxYTczY2Y2Y2QwOGQwYz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1.6739370078741,&quot;left&quot;:59.885433070866135,&quot;top&quot;:123.7,&quot;width&quot;:840.229133858267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1.6739370078741,&quot;left&quot;:59.885433070866135,&quot;top&quot;:123.7,&quot;width&quot;:840.229133858267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1.6739370078741,&quot;left&quot;:59.885433070866135,&quot;top&quot;:123.7,&quot;width&quot;:840.229133858267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0.48472619047615,&quot;left&quot;:71.24999999999991,&quot;top&quot;:166.61514285714324,&quot;width&quot;:814.956700528806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1.6739370078741,&quot;left&quot;:59.885433070866135,&quot;top&quot;:123.7,&quot;width&quot;:840.229133858267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76.05,&quot;top&quot;:225.45,&quot;width&quot;:79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35,&quot;left&quot;:78.3,&quot;top&quot;:180.1,&quot;width&quot;:79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1.6739370078741,&quot;left&quot;:59.885433070866135,&quot;top&quot;:123.7,&quot;width&quot;:840.2291338582676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76.05,&quot;top&quot;:225.45,&quot;width&quot;:79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76.05,&quot;top&quot;:225.45,&quot;width&quot;:796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1.6739370078741,&quot;left&quot;:59.885433070866135,&quot;top&quot;:123.7,&quot;width&quot;:840.229133858267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35,&quot;left&quot;:78.3,&quot;top&quot;:180.1,&quot;width&quot;:796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76.05,&quot;top&quot;:225.45,&quot;width&quot;:79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1.6739370078741,&quot;left&quot;:59.885433070866135,&quot;top&quot;:123.7,&quot;width&quot;:840.2291338582676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76.05,&quot;top&quot;:225.45,&quot;width&quot;:796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35,&quot;left&quot;:78.3,&quot;top&quot;:180.1,&quot;width&quot;:796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76.05,&quot;top&quot;:225.45,&quot;width&quot;:796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1.6739370078741,&quot;left&quot;:59.885433070866135,&quot;top&quot;:123.7,&quot;width&quot;:840.2291338582676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8,&quot;left&quot;:78.3,&quot;top&quot;:180.1,&quot;width&quot;:199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76.05,&quot;top&quot;:225.45,&quot;width&quot;:796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0.48472619047615,&quot;left&quot;:71.24999999999991,&quot;top&quot;:166.61514285714324,&quot;width&quot;:814.9567005288061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0.48472619047615,&quot;left&quot;:71.24999999999991,&quot;top&quot;:166.61514285714324,&quot;width&quot;:814.956700528806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1.6739370078741,&quot;left&quot;:59.885433070866135,&quot;top&quot;:123.7,&quot;width&quot;:840.2291338582676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0.48472619047615,&quot;left&quot;:71.24999999999991,&quot;top&quot;:166.61514285714324,&quot;width&quot;:814.9567005288061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35,&quot;left&quot;:78.3,&quot;top&quot;:180.1,&quot;width&quot;:796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76.05,&quot;top&quot;:225.45,&quot;width&quot;:796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0.48472619047615,&quot;left&quot;:71.24999999999991,&quot;top&quot;:166.61514285714324,&quot;width&quot;:814.9567005288061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9.95,&quot;left&quot;:112.34881889763778,&quot;top&quot;:216.55,&quot;width&quot;:735.3022834645668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0.48472619047615,&quot;left&quot;:71.24999999999991,&quot;top&quot;:166.61514285714324,&quot;width&quot;:814.9567005288061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0.48472619047615,&quot;left&quot;:71.24999999999991,&quot;top&quot;:166.61514285714324,&quot;width&quot;:814.9567005288061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bosxubs">
      <a:majorFont>
        <a:latin typeface="MiSans Semibold"/>
        <a:ea typeface="MiSans Normal"/>
        <a:cs typeface=""/>
      </a:majorFont>
      <a:minorFont>
        <a:latin typeface="MiSans Semibold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2590</Words>
  <Application>Microsoft Office PowerPoint</Application>
  <PresentationFormat>宽屏</PresentationFormat>
  <Paragraphs>232</Paragraphs>
  <Slides>31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0" baseType="lpstr">
      <vt:lpstr>阿里巴巴普惠体 M</vt:lpstr>
      <vt:lpstr>MiSans Semibold</vt:lpstr>
      <vt:lpstr>MiSans Normal</vt:lpstr>
      <vt:lpstr>Wingdings</vt:lpstr>
      <vt:lpstr>等线</vt:lpstr>
      <vt:lpstr>阿里巴巴普惠体 B</vt:lpstr>
      <vt:lpstr>阿里巴巴普惠体 R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A2888</dc:creator>
  <cp:lastModifiedBy>Ping Lin</cp:lastModifiedBy>
  <cp:revision>127</cp:revision>
  <dcterms:created xsi:type="dcterms:W3CDTF">2022-12-20T09:17:00Z</dcterms:created>
  <dcterms:modified xsi:type="dcterms:W3CDTF">2025-05-06T08:36:15Z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26BD45E254FB4311870B6C0D981ADBEF_13</vt:lpwstr>
  </property>
  <property fmtid="{D5CDD505-2E9C-101B-9397-08002B2CF9AE}" pid="3" name="KSOProductBuildVer">
    <vt:lpwstr>2052-12.1.0.20784</vt:lpwstr>
  </property>
  <property fmtid="{D5CDD505-2E9C-101B-9397-08002B2CF9AE}" pid="4" name="KSOTemplateUUID">
    <vt:lpwstr>v1.0_mb_fpGTxG5v4MHnXJBvSTO5BQ==</vt:lpwstr>
  </property>
</Properties>
</file>